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8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9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0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8" r:id="rId5"/>
    <p:sldMasterId id="2147483678" r:id="rId6"/>
    <p:sldMasterId id="2147483685" r:id="rId7"/>
    <p:sldMasterId id="2147483693" r:id="rId8"/>
    <p:sldMasterId id="2147483695" r:id="rId9"/>
    <p:sldMasterId id="2147483713" r:id="rId10"/>
    <p:sldMasterId id="2147483741" r:id="rId11"/>
    <p:sldMasterId id="2147483760" r:id="rId12"/>
    <p:sldMasterId id="2147483778" r:id="rId13"/>
    <p:sldMasterId id="2147483807" r:id="rId14"/>
  </p:sldMasterIdLst>
  <p:notesMasterIdLst>
    <p:notesMasterId r:id="rId43"/>
  </p:notesMasterIdLst>
  <p:sldIdLst>
    <p:sldId id="257" r:id="rId15"/>
    <p:sldId id="1762" r:id="rId16"/>
    <p:sldId id="1761" r:id="rId17"/>
    <p:sldId id="1749" r:id="rId18"/>
    <p:sldId id="1752" r:id="rId19"/>
    <p:sldId id="1750" r:id="rId20"/>
    <p:sldId id="1755" r:id="rId21"/>
    <p:sldId id="1756" r:id="rId22"/>
    <p:sldId id="1757" r:id="rId23"/>
    <p:sldId id="1758" r:id="rId24"/>
    <p:sldId id="1759" r:id="rId25"/>
    <p:sldId id="1753" r:id="rId26"/>
    <p:sldId id="1751" r:id="rId27"/>
    <p:sldId id="1754" r:id="rId28"/>
    <p:sldId id="280" r:id="rId29"/>
    <p:sldId id="1652" r:id="rId30"/>
    <p:sldId id="1760" r:id="rId31"/>
    <p:sldId id="295" r:id="rId32"/>
    <p:sldId id="1765" r:id="rId33"/>
    <p:sldId id="1766" r:id="rId34"/>
    <p:sldId id="1763" r:id="rId35"/>
    <p:sldId id="1767" r:id="rId36"/>
    <p:sldId id="1764" r:id="rId37"/>
    <p:sldId id="1768" r:id="rId38"/>
    <p:sldId id="1769" r:id="rId39"/>
    <p:sldId id="1770" r:id="rId40"/>
    <p:sldId id="1771" r:id="rId41"/>
    <p:sldId id="1595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615ABA-E333-47F7-85E2-C8B01E950FD2}" v="120" dt="2019-11-07T02:13:51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02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o-Hyun Park" userId="f26674a8-5e1e-4530-aee7-4c8b440241f3" providerId="ADAL" clId="{4D615ABA-E333-47F7-85E2-C8B01E950FD2}"/>
    <pc:docChg chg="undo custSel addSld modSld">
      <pc:chgData name="Soo-Hyun Park" userId="f26674a8-5e1e-4530-aee7-4c8b440241f3" providerId="ADAL" clId="{4D615ABA-E333-47F7-85E2-C8B01E950FD2}" dt="2019-11-07T02:13:51.611" v="978"/>
      <pc:docMkLst>
        <pc:docMk/>
      </pc:docMkLst>
      <pc:sldChg chg="addSp modSp">
        <pc:chgData name="Soo-Hyun Park" userId="f26674a8-5e1e-4530-aee7-4c8b440241f3" providerId="ADAL" clId="{4D615ABA-E333-47F7-85E2-C8B01E950FD2}" dt="2019-11-07T01:06:17.311" v="154" actId="121"/>
        <pc:sldMkLst>
          <pc:docMk/>
          <pc:sldMk cId="3259175432" sldId="257"/>
        </pc:sldMkLst>
        <pc:spChg chg="add mod">
          <ac:chgData name="Soo-Hyun Park" userId="f26674a8-5e1e-4530-aee7-4c8b440241f3" providerId="ADAL" clId="{4D615ABA-E333-47F7-85E2-C8B01E950FD2}" dt="2019-11-07T01:06:17.311" v="154" actId="121"/>
          <ac:spMkLst>
            <pc:docMk/>
            <pc:sldMk cId="3259175432" sldId="257"/>
            <ac:spMk id="2" creationId="{D14813C3-5A20-4B7D-8EB7-4708B93B06E0}"/>
          </ac:spMkLst>
        </pc:spChg>
        <pc:spChg chg="mod">
          <ac:chgData name="Soo-Hyun Park" userId="f26674a8-5e1e-4530-aee7-4c8b440241f3" providerId="ADAL" clId="{4D615ABA-E333-47F7-85E2-C8B01E950FD2}" dt="2019-11-07T01:05:40.524" v="104" actId="1076"/>
          <ac:spMkLst>
            <pc:docMk/>
            <pc:sldMk cId="3259175432" sldId="257"/>
            <ac:spMk id="3" creationId="{00000000-0000-0000-0000-000000000000}"/>
          </ac:spMkLst>
        </pc:spChg>
      </pc:sldChg>
      <pc:sldChg chg="addSp delSp modSp">
        <pc:chgData name="Soo-Hyun Park" userId="f26674a8-5e1e-4530-aee7-4c8b440241f3" providerId="ADAL" clId="{4D615ABA-E333-47F7-85E2-C8B01E950FD2}" dt="2019-11-07T01:19:42.035" v="257" actId="2711"/>
        <pc:sldMkLst>
          <pc:docMk/>
          <pc:sldMk cId="2912976984" sldId="1748"/>
        </pc:sldMkLst>
        <pc:spChg chg="mod">
          <ac:chgData name="Soo-Hyun Park" userId="f26674a8-5e1e-4530-aee7-4c8b440241f3" providerId="ADAL" clId="{4D615ABA-E333-47F7-85E2-C8B01E950FD2}" dt="2019-11-07T01:06:34.313" v="182" actId="1076"/>
          <ac:spMkLst>
            <pc:docMk/>
            <pc:sldMk cId="2912976984" sldId="1748"/>
            <ac:spMk id="2" creationId="{2111DBC3-CBA8-4538-A8ED-07BC3BB0809D}"/>
          </ac:spMkLst>
        </pc:spChg>
        <pc:graphicFrameChg chg="add mod modGraphic">
          <ac:chgData name="Soo-Hyun Park" userId="f26674a8-5e1e-4530-aee7-4c8b440241f3" providerId="ADAL" clId="{4D615ABA-E333-47F7-85E2-C8B01E950FD2}" dt="2019-11-07T01:19:42.035" v="257" actId="2711"/>
          <ac:graphicFrameMkLst>
            <pc:docMk/>
            <pc:sldMk cId="2912976984" sldId="1748"/>
            <ac:graphicFrameMk id="3" creationId="{20826D3B-A8FF-4DCC-8A90-53E174A404FF}"/>
          </ac:graphicFrameMkLst>
        </pc:graphicFrameChg>
        <pc:picChg chg="mod">
          <ac:chgData name="Soo-Hyun Park" userId="f26674a8-5e1e-4530-aee7-4c8b440241f3" providerId="ADAL" clId="{4D615ABA-E333-47F7-85E2-C8B01E950FD2}" dt="2019-11-07T01:06:46.687" v="184" actId="1076"/>
          <ac:picMkLst>
            <pc:docMk/>
            <pc:sldMk cId="2912976984" sldId="1748"/>
            <ac:picMk id="12" creationId="{C2B7408F-09FC-4677-A1E9-D7A2B7D497D4}"/>
          </ac:picMkLst>
        </pc:picChg>
        <pc:picChg chg="mod">
          <ac:chgData name="Soo-Hyun Park" userId="f26674a8-5e1e-4530-aee7-4c8b440241f3" providerId="ADAL" clId="{4D615ABA-E333-47F7-85E2-C8B01E950FD2}" dt="2019-11-07T01:19:17.227" v="249" actId="1076"/>
          <ac:picMkLst>
            <pc:docMk/>
            <pc:sldMk cId="2912976984" sldId="1748"/>
            <ac:picMk id="13" creationId="{E6724125-70CF-4DB6-8535-AE362B86CD08}"/>
          </ac:picMkLst>
        </pc:picChg>
        <pc:picChg chg="del mod modCrop">
          <ac:chgData name="Soo-Hyun Park" userId="f26674a8-5e1e-4530-aee7-4c8b440241f3" providerId="ADAL" clId="{4D615ABA-E333-47F7-85E2-C8B01E950FD2}" dt="2019-11-07T01:19:12.854" v="248" actId="478"/>
          <ac:picMkLst>
            <pc:docMk/>
            <pc:sldMk cId="2912976984" sldId="1748"/>
            <ac:picMk id="14" creationId="{B2CEEF59-C672-45B2-A72F-5DD73C551ACD}"/>
          </ac:picMkLst>
        </pc:picChg>
      </pc:sldChg>
      <pc:sldChg chg="modSp">
        <pc:chgData name="Soo-Hyun Park" userId="f26674a8-5e1e-4530-aee7-4c8b440241f3" providerId="ADAL" clId="{4D615ABA-E333-47F7-85E2-C8B01E950FD2}" dt="2019-11-07T01:28:44.678" v="295" actId="20577"/>
        <pc:sldMkLst>
          <pc:docMk/>
          <pc:sldMk cId="2017851785" sldId="1750"/>
        </pc:sldMkLst>
        <pc:spChg chg="mod">
          <ac:chgData name="Soo-Hyun Park" userId="f26674a8-5e1e-4530-aee7-4c8b440241f3" providerId="ADAL" clId="{4D615ABA-E333-47F7-85E2-C8B01E950FD2}" dt="2019-11-07T01:28:44.678" v="295" actId="20577"/>
          <ac:spMkLst>
            <pc:docMk/>
            <pc:sldMk cId="2017851785" sldId="1750"/>
            <ac:spMk id="4" creationId="{27F17C24-E9FA-4378-90E4-FBA50D0ED2CF}"/>
          </ac:spMkLst>
        </pc:spChg>
      </pc:sldChg>
      <pc:sldChg chg="modSp">
        <pc:chgData name="Soo-Hyun Park" userId="f26674a8-5e1e-4530-aee7-4c8b440241f3" providerId="ADAL" clId="{4D615ABA-E333-47F7-85E2-C8B01E950FD2}" dt="2019-11-07T02:13:10.203" v="977" actId="404"/>
        <pc:sldMkLst>
          <pc:docMk/>
          <pc:sldMk cId="766616132" sldId="1751"/>
        </pc:sldMkLst>
        <pc:spChg chg="mod">
          <ac:chgData name="Soo-Hyun Park" userId="f26674a8-5e1e-4530-aee7-4c8b440241f3" providerId="ADAL" clId="{4D615ABA-E333-47F7-85E2-C8B01E950FD2}" dt="2019-11-07T02:13:10.203" v="977" actId="404"/>
          <ac:spMkLst>
            <pc:docMk/>
            <pc:sldMk cId="766616132" sldId="1751"/>
            <ac:spMk id="5" creationId="{0AAA0F89-BD4F-4C68-97D9-D8B3D647F994}"/>
          </ac:spMkLst>
        </pc:spChg>
        <pc:graphicFrameChg chg="mod modGraphic">
          <ac:chgData name="Soo-Hyun Park" userId="f26674a8-5e1e-4530-aee7-4c8b440241f3" providerId="ADAL" clId="{4D615ABA-E333-47F7-85E2-C8B01E950FD2}" dt="2019-11-07T02:12:56.437" v="972" actId="20577"/>
          <ac:graphicFrameMkLst>
            <pc:docMk/>
            <pc:sldMk cId="766616132" sldId="1751"/>
            <ac:graphicFrameMk id="8" creationId="{33C4004F-5912-4234-B738-125F09314E7F}"/>
          </ac:graphicFrameMkLst>
        </pc:graphicFrameChg>
      </pc:sldChg>
      <pc:sldChg chg="modSp">
        <pc:chgData name="Soo-Hyun Park" userId="f26674a8-5e1e-4530-aee7-4c8b440241f3" providerId="ADAL" clId="{4D615ABA-E333-47F7-85E2-C8B01E950FD2}" dt="2019-11-07T01:07:13.923" v="189" actId="14100"/>
        <pc:sldMkLst>
          <pc:docMk/>
          <pc:sldMk cId="2444704868" sldId="1752"/>
        </pc:sldMkLst>
        <pc:spChg chg="mod">
          <ac:chgData name="Soo-Hyun Park" userId="f26674a8-5e1e-4530-aee7-4c8b440241f3" providerId="ADAL" clId="{4D615ABA-E333-47F7-85E2-C8B01E950FD2}" dt="2019-11-07T01:07:13.923" v="189" actId="14100"/>
          <ac:spMkLst>
            <pc:docMk/>
            <pc:sldMk cId="2444704868" sldId="1752"/>
            <ac:spMk id="10" creationId="{82137A20-1B20-484F-BB59-B8BAFC93D936}"/>
          </ac:spMkLst>
        </pc:spChg>
      </pc:sldChg>
      <pc:sldChg chg="modSp">
        <pc:chgData name="Soo-Hyun Park" userId="f26674a8-5e1e-4530-aee7-4c8b440241f3" providerId="ADAL" clId="{4D615ABA-E333-47F7-85E2-C8B01E950FD2}" dt="2019-11-07T02:13:01.818" v="973" actId="20577"/>
        <pc:sldMkLst>
          <pc:docMk/>
          <pc:sldMk cId="3194686245" sldId="1753"/>
        </pc:sldMkLst>
        <pc:spChg chg="mod">
          <ac:chgData name="Soo-Hyun Park" userId="f26674a8-5e1e-4530-aee7-4c8b440241f3" providerId="ADAL" clId="{4D615ABA-E333-47F7-85E2-C8B01E950FD2}" dt="2019-11-07T02:11:58.458" v="874" actId="20577"/>
          <ac:spMkLst>
            <pc:docMk/>
            <pc:sldMk cId="3194686245" sldId="1753"/>
            <ac:spMk id="2" creationId="{13003A4E-489C-4360-96B3-9C8F42CB70C5}"/>
          </ac:spMkLst>
        </pc:spChg>
        <pc:spChg chg="mod">
          <ac:chgData name="Soo-Hyun Park" userId="f26674a8-5e1e-4530-aee7-4c8b440241f3" providerId="ADAL" clId="{4D615ABA-E333-47F7-85E2-C8B01E950FD2}" dt="2019-11-07T02:13:01.818" v="973" actId="20577"/>
          <ac:spMkLst>
            <pc:docMk/>
            <pc:sldMk cId="3194686245" sldId="1753"/>
            <ac:spMk id="5" creationId="{0AAA0F89-BD4F-4C68-97D9-D8B3D647F994}"/>
          </ac:spMkLst>
        </pc:spChg>
      </pc:sldChg>
      <pc:sldChg chg="addSp delSp modSp add">
        <pc:chgData name="Soo-Hyun Park" userId="f26674a8-5e1e-4530-aee7-4c8b440241f3" providerId="ADAL" clId="{4D615ABA-E333-47F7-85E2-C8B01E950FD2}" dt="2019-11-07T02:01:48.658" v="633" actId="20577"/>
        <pc:sldMkLst>
          <pc:docMk/>
          <pc:sldMk cId="184855050" sldId="1755"/>
        </pc:sldMkLst>
        <pc:spChg chg="del mod">
          <ac:chgData name="Soo-Hyun Park" userId="f26674a8-5e1e-4530-aee7-4c8b440241f3" providerId="ADAL" clId="{4D615ABA-E333-47F7-85E2-C8B01E950FD2}" dt="2019-11-07T01:29:06.966" v="299"/>
          <ac:spMkLst>
            <pc:docMk/>
            <pc:sldMk cId="184855050" sldId="1755"/>
            <ac:spMk id="2" creationId="{13003A4E-489C-4360-96B3-9C8F42CB70C5}"/>
          </ac:spMkLst>
        </pc:spChg>
        <pc:spChg chg="add mod">
          <ac:chgData name="Soo-Hyun Park" userId="f26674a8-5e1e-4530-aee7-4c8b440241f3" providerId="ADAL" clId="{4D615ABA-E333-47F7-85E2-C8B01E950FD2}" dt="2019-11-07T01:32:49.034" v="359" actId="1076"/>
          <ac:spMkLst>
            <pc:docMk/>
            <pc:sldMk cId="184855050" sldId="1755"/>
            <ac:spMk id="3" creationId="{62FAC741-E1E5-4B0E-A2CF-740FB3F2EF64}"/>
          </ac:spMkLst>
        </pc:spChg>
        <pc:spChg chg="add mod">
          <ac:chgData name="Soo-Hyun Park" userId="f26674a8-5e1e-4530-aee7-4c8b440241f3" providerId="ADAL" clId="{4D615ABA-E333-47F7-85E2-C8B01E950FD2}" dt="2019-11-07T01:32:24.449" v="351"/>
          <ac:spMkLst>
            <pc:docMk/>
            <pc:sldMk cId="184855050" sldId="1755"/>
            <ac:spMk id="4" creationId="{324CB14A-576C-4782-BB72-6E028E59E522}"/>
          </ac:spMkLst>
        </pc:spChg>
        <pc:spChg chg="mod">
          <ac:chgData name="Soo-Hyun Park" userId="f26674a8-5e1e-4530-aee7-4c8b440241f3" providerId="ADAL" clId="{4D615ABA-E333-47F7-85E2-C8B01E950FD2}" dt="2019-11-07T01:32:44.138" v="358" actId="108"/>
          <ac:spMkLst>
            <pc:docMk/>
            <pc:sldMk cId="184855050" sldId="1755"/>
            <ac:spMk id="5" creationId="{0AAA0F89-BD4F-4C68-97D9-D8B3D647F994}"/>
          </ac:spMkLst>
        </pc:spChg>
        <pc:spChg chg="mod">
          <ac:chgData name="Soo-Hyun Park" userId="f26674a8-5e1e-4530-aee7-4c8b440241f3" providerId="ADAL" clId="{4D615ABA-E333-47F7-85E2-C8B01E950FD2}" dt="2019-11-07T02:01:48.658" v="633" actId="20577"/>
          <ac:spMkLst>
            <pc:docMk/>
            <pc:sldMk cId="184855050" sldId="1755"/>
            <ac:spMk id="7" creationId="{B71A66E3-E1F3-4D47-9AF3-56F444E4122B}"/>
          </ac:spMkLst>
        </pc:spChg>
      </pc:sldChg>
      <pc:sldChg chg="addSp modSp add">
        <pc:chgData name="Soo-Hyun Park" userId="f26674a8-5e1e-4530-aee7-4c8b440241f3" providerId="ADAL" clId="{4D615ABA-E333-47F7-85E2-C8B01E950FD2}" dt="2019-11-07T02:01:54.481" v="634"/>
        <pc:sldMkLst>
          <pc:docMk/>
          <pc:sldMk cId="249956016" sldId="1756"/>
        </pc:sldMkLst>
        <pc:spChg chg="mod">
          <ac:chgData name="Soo-Hyun Park" userId="f26674a8-5e1e-4530-aee7-4c8b440241f3" providerId="ADAL" clId="{4D615ABA-E333-47F7-85E2-C8B01E950FD2}" dt="2019-11-07T01:34:10.739" v="371" actId="404"/>
          <ac:spMkLst>
            <pc:docMk/>
            <pc:sldMk cId="249956016" sldId="1756"/>
            <ac:spMk id="3" creationId="{62FAC741-E1E5-4B0E-A2CF-740FB3F2EF64}"/>
          </ac:spMkLst>
        </pc:spChg>
        <pc:spChg chg="mod">
          <ac:chgData name="Soo-Hyun Park" userId="f26674a8-5e1e-4530-aee7-4c8b440241f3" providerId="ADAL" clId="{4D615ABA-E333-47F7-85E2-C8B01E950FD2}" dt="2019-11-07T01:33:00.421" v="360"/>
          <ac:spMkLst>
            <pc:docMk/>
            <pc:sldMk cId="249956016" sldId="1756"/>
            <ac:spMk id="4" creationId="{324CB14A-576C-4782-BB72-6E028E59E522}"/>
          </ac:spMkLst>
        </pc:spChg>
        <pc:spChg chg="mod">
          <ac:chgData name="Soo-Hyun Park" userId="f26674a8-5e1e-4530-aee7-4c8b440241f3" providerId="ADAL" clId="{4D615ABA-E333-47F7-85E2-C8B01E950FD2}" dt="2019-11-07T01:33:02.705" v="361"/>
          <ac:spMkLst>
            <pc:docMk/>
            <pc:sldMk cId="249956016" sldId="1756"/>
            <ac:spMk id="5" creationId="{0AAA0F89-BD4F-4C68-97D9-D8B3D647F994}"/>
          </ac:spMkLst>
        </pc:spChg>
        <pc:spChg chg="add">
          <ac:chgData name="Soo-Hyun Park" userId="f26674a8-5e1e-4530-aee7-4c8b440241f3" providerId="ADAL" clId="{4D615ABA-E333-47F7-85E2-C8B01E950FD2}" dt="2019-11-07T02:01:54.481" v="634"/>
          <ac:spMkLst>
            <pc:docMk/>
            <pc:sldMk cId="249956016" sldId="1756"/>
            <ac:spMk id="6" creationId="{5A19FBFA-7BCE-411E-B1F7-A3229F471A0F}"/>
          </ac:spMkLst>
        </pc:spChg>
      </pc:sldChg>
      <pc:sldChg chg="addSp modSp add">
        <pc:chgData name="Soo-Hyun Park" userId="f26674a8-5e1e-4530-aee7-4c8b440241f3" providerId="ADAL" clId="{4D615ABA-E333-47F7-85E2-C8B01E950FD2}" dt="2019-11-07T02:01:57.721" v="635"/>
        <pc:sldMkLst>
          <pc:docMk/>
          <pc:sldMk cId="3344538995" sldId="1757"/>
        </pc:sldMkLst>
        <pc:spChg chg="mod">
          <ac:chgData name="Soo-Hyun Park" userId="f26674a8-5e1e-4530-aee7-4c8b440241f3" providerId="ADAL" clId="{4D615ABA-E333-47F7-85E2-C8B01E950FD2}" dt="2019-11-07T01:35:18.679" v="385" actId="20577"/>
          <ac:spMkLst>
            <pc:docMk/>
            <pc:sldMk cId="3344538995" sldId="1757"/>
            <ac:spMk id="3" creationId="{62FAC741-E1E5-4B0E-A2CF-740FB3F2EF64}"/>
          </ac:spMkLst>
        </pc:spChg>
        <pc:spChg chg="mod">
          <ac:chgData name="Soo-Hyun Park" userId="f26674a8-5e1e-4530-aee7-4c8b440241f3" providerId="ADAL" clId="{4D615ABA-E333-47F7-85E2-C8B01E950FD2}" dt="2019-11-07T01:34:28.428" v="372"/>
          <ac:spMkLst>
            <pc:docMk/>
            <pc:sldMk cId="3344538995" sldId="1757"/>
            <ac:spMk id="4" creationId="{324CB14A-576C-4782-BB72-6E028E59E522}"/>
          </ac:spMkLst>
        </pc:spChg>
        <pc:spChg chg="mod">
          <ac:chgData name="Soo-Hyun Park" userId="f26674a8-5e1e-4530-aee7-4c8b440241f3" providerId="ADAL" clId="{4D615ABA-E333-47F7-85E2-C8B01E950FD2}" dt="2019-11-07T01:34:37.842" v="376" actId="1076"/>
          <ac:spMkLst>
            <pc:docMk/>
            <pc:sldMk cId="3344538995" sldId="1757"/>
            <ac:spMk id="5" creationId="{0AAA0F89-BD4F-4C68-97D9-D8B3D647F994}"/>
          </ac:spMkLst>
        </pc:spChg>
        <pc:spChg chg="add">
          <ac:chgData name="Soo-Hyun Park" userId="f26674a8-5e1e-4530-aee7-4c8b440241f3" providerId="ADAL" clId="{4D615ABA-E333-47F7-85E2-C8B01E950FD2}" dt="2019-11-07T02:01:57.721" v="635"/>
          <ac:spMkLst>
            <pc:docMk/>
            <pc:sldMk cId="3344538995" sldId="1757"/>
            <ac:spMk id="6" creationId="{80FBE095-5402-40E8-9987-B8D8A62F22EB}"/>
          </ac:spMkLst>
        </pc:spChg>
      </pc:sldChg>
      <pc:sldChg chg="addSp delSp modSp add">
        <pc:chgData name="Soo-Hyun Park" userId="f26674a8-5e1e-4530-aee7-4c8b440241f3" providerId="ADAL" clId="{4D615ABA-E333-47F7-85E2-C8B01E950FD2}" dt="2019-11-07T02:02:54.098" v="637" actId="478"/>
        <pc:sldMkLst>
          <pc:docMk/>
          <pc:sldMk cId="138550123" sldId="1758"/>
        </pc:sldMkLst>
        <pc:spChg chg="mod">
          <ac:chgData name="Soo-Hyun Park" userId="f26674a8-5e1e-4530-aee7-4c8b440241f3" providerId="ADAL" clId="{4D615ABA-E333-47F7-85E2-C8B01E950FD2}" dt="2019-11-07T01:36:13.989" v="397" actId="1076"/>
          <ac:spMkLst>
            <pc:docMk/>
            <pc:sldMk cId="138550123" sldId="1758"/>
            <ac:spMk id="3" creationId="{62FAC741-E1E5-4B0E-A2CF-740FB3F2EF64}"/>
          </ac:spMkLst>
        </pc:spChg>
        <pc:spChg chg="mod">
          <ac:chgData name="Soo-Hyun Park" userId="f26674a8-5e1e-4530-aee7-4c8b440241f3" providerId="ADAL" clId="{4D615ABA-E333-47F7-85E2-C8B01E950FD2}" dt="2019-11-07T01:35:27.411" v="386"/>
          <ac:spMkLst>
            <pc:docMk/>
            <pc:sldMk cId="138550123" sldId="1758"/>
            <ac:spMk id="4" creationId="{324CB14A-576C-4782-BB72-6E028E59E522}"/>
          </ac:spMkLst>
        </pc:spChg>
        <pc:spChg chg="mod">
          <ac:chgData name="Soo-Hyun Park" userId="f26674a8-5e1e-4530-aee7-4c8b440241f3" providerId="ADAL" clId="{4D615ABA-E333-47F7-85E2-C8B01E950FD2}" dt="2019-11-07T01:35:36.378" v="390" actId="14100"/>
          <ac:spMkLst>
            <pc:docMk/>
            <pc:sldMk cId="138550123" sldId="1758"/>
            <ac:spMk id="5" creationId="{0AAA0F89-BD4F-4C68-97D9-D8B3D647F994}"/>
          </ac:spMkLst>
        </pc:spChg>
        <pc:spChg chg="add mod">
          <ac:chgData name="Soo-Hyun Park" userId="f26674a8-5e1e-4530-aee7-4c8b440241f3" providerId="ADAL" clId="{4D615ABA-E333-47F7-85E2-C8B01E950FD2}" dt="2019-11-07T01:37:53.858" v="404" actId="14100"/>
          <ac:spMkLst>
            <pc:docMk/>
            <pc:sldMk cId="138550123" sldId="1758"/>
            <ac:spMk id="6" creationId="{D4A86304-002A-44EE-8625-7D671E40C1FB}"/>
          </ac:spMkLst>
        </pc:spChg>
        <pc:spChg chg="del">
          <ac:chgData name="Soo-Hyun Park" userId="f26674a8-5e1e-4530-aee7-4c8b440241f3" providerId="ADAL" clId="{4D615ABA-E333-47F7-85E2-C8B01E950FD2}" dt="2019-11-07T02:02:54.098" v="637" actId="478"/>
          <ac:spMkLst>
            <pc:docMk/>
            <pc:sldMk cId="138550123" sldId="1758"/>
            <ac:spMk id="7" creationId="{B71A66E3-E1F3-4D47-9AF3-56F444E4122B}"/>
          </ac:spMkLst>
        </pc:spChg>
        <pc:spChg chg="add mod">
          <ac:chgData name="Soo-Hyun Park" userId="f26674a8-5e1e-4530-aee7-4c8b440241f3" providerId="ADAL" clId="{4D615ABA-E333-47F7-85E2-C8B01E950FD2}" dt="2019-11-07T02:00:24.570" v="407" actId="113"/>
          <ac:spMkLst>
            <pc:docMk/>
            <pc:sldMk cId="138550123" sldId="1758"/>
            <ac:spMk id="8" creationId="{A1CA73DE-F232-4E6D-A0C7-E082DD35E36E}"/>
          </ac:spMkLst>
        </pc:spChg>
        <pc:spChg chg="add">
          <ac:chgData name="Soo-Hyun Park" userId="f26674a8-5e1e-4530-aee7-4c8b440241f3" providerId="ADAL" clId="{4D615ABA-E333-47F7-85E2-C8B01E950FD2}" dt="2019-11-07T02:02:51.434" v="636"/>
          <ac:spMkLst>
            <pc:docMk/>
            <pc:sldMk cId="138550123" sldId="1758"/>
            <ac:spMk id="9" creationId="{1078A4F7-A4F8-46C6-B11C-58B8148B1595}"/>
          </ac:spMkLst>
        </pc:spChg>
      </pc:sldChg>
      <pc:sldChg chg="modSp add">
        <pc:chgData name="Soo-Hyun Park" userId="f26674a8-5e1e-4530-aee7-4c8b440241f3" providerId="ADAL" clId="{4D615ABA-E333-47F7-85E2-C8B01E950FD2}" dt="2019-11-07T02:01:01.420" v="501" actId="20577"/>
        <pc:sldMkLst>
          <pc:docMk/>
          <pc:sldMk cId="4216258741" sldId="1759"/>
        </pc:sldMkLst>
        <pc:spChg chg="mod">
          <ac:chgData name="Soo-Hyun Park" userId="f26674a8-5e1e-4530-aee7-4c8b440241f3" providerId="ADAL" clId="{4D615ABA-E333-47F7-85E2-C8B01E950FD2}" dt="2019-11-07T02:01:01.420" v="501" actId="20577"/>
          <ac:spMkLst>
            <pc:docMk/>
            <pc:sldMk cId="4216258741" sldId="1759"/>
            <ac:spMk id="4" creationId="{27F17C24-E9FA-4378-90E4-FBA50D0ED2CF}"/>
          </ac:spMkLst>
        </pc:spChg>
      </pc:sldChg>
      <pc:sldChg chg="add">
        <pc:chgData name="Soo-Hyun Park" userId="f26674a8-5e1e-4530-aee7-4c8b440241f3" providerId="ADAL" clId="{4D615ABA-E333-47F7-85E2-C8B01E950FD2}" dt="2019-11-07T02:13:51.611" v="978"/>
        <pc:sldMkLst>
          <pc:docMk/>
          <pc:sldMk cId="2584608116" sldId="17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0DDB1-8623-4DFE-AB9D-DFA90EEF0ADC}" type="datetimeFigureOut">
              <a:rPr lang="en-US" smtClean="0"/>
              <a:t>11/8/2019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499F1-3695-4799-BC7B-A1EA9547E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558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급여 인정기준이 다음과 같이 적용될 예정이라고 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IPSS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점수가 최소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 이상이면서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전립선용적이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이상이거나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직장수지검사에서 중등도 이상의 크기로 전립선이 비대해 있거나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PSA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1.4ng/ml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이상인 경우에만 급여로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쓸 수 있게 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5BB34-F863-409D-BF1F-F62EDB5367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4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B296A6-AFE2-4F2A-9B61-E00FA72CE216}" type="slidenum">
              <a:rPr lang="en-GB">
                <a:solidFill>
                  <a:prstClr val="black"/>
                </a:solidFill>
              </a:rPr>
              <a:pPr/>
              <a:t>18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272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272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2" y="4342939"/>
            <a:ext cx="5030018" cy="4114588"/>
          </a:xfrm>
        </p:spPr>
        <p:txBody>
          <a:bodyPr lIns="89258" tIns="44629" rIns="89258" bIns="44629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994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급여 인정기준이 다음과 같이 적용될 예정이라고 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IPSS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점수가 최소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 이상이면서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전립선용적이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이상이거나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직장수지검사에서 중등도 이상의 크기로 전립선이 비대해 있거나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PSA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1.4ng/ml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이상인 경우에만 급여로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쓸 수 있게 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5BB34-F863-409D-BF1F-F62EDB5367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120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급여 인정기준이 다음과 같이 적용될 예정이라고 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IPSS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점수가 최소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 이상이면서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전립선용적이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이상이거나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직장수지검사에서 중등도 이상의 크기로 전립선이 비대해 있거나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PSA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1.4ng/ml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이상인 경우에만 급여로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쓸 수 있게 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5BB34-F863-409D-BF1F-F62EDB5367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02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급여 인정기준이 다음과 같이 적용될 예정이라고 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IPSS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점수가 최소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 이상이면서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전립선용적이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이상이거나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직장수지검사에서 중등도 이상의 크기로 전립선이 비대해 있거나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PSA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1.4ng/ml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이상인 경우에만 급여로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쓸 수 있게 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5BB34-F863-409D-BF1F-F62EDB5367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37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급여 인정기준이 다음과 같이 적용될 예정이라고 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IPSS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점수가 최소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 이상이면서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전립선용적이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이상이거나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직장수지검사에서 중등도 이상의 크기로 전립선이 비대해 있거나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PSA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1.4ng/ml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이상인 경우에만 급여로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쓸 수 있게 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5BB34-F863-409D-BF1F-F62EDB5367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85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급여 인정기준이 다음과 같이 적용될 예정이라고 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IPSS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점수가 최소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 이상이면서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전립선용적이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이상이거나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직장수지검사에서 중등도 이상의 크기로 전립선이 비대해 있거나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PSA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1.4ng/ml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이상인 경우에만 급여로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5ARI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쓸 수 있게 됩니다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5BB34-F863-409D-BF1F-F62EDB53676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08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97C61-2845-4276-A083-50A5A03036D2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1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2011</a:t>
            </a:r>
            <a:r>
              <a:rPr lang="ko-KR" altLang="en-US" dirty="0"/>
              <a:t>년부터 </a:t>
            </a:r>
            <a:r>
              <a:rPr lang="en-US" altLang="ko-KR" dirty="0"/>
              <a:t>2018</a:t>
            </a:r>
            <a:r>
              <a:rPr lang="ko-KR" altLang="en-US" dirty="0"/>
              <a:t>년까지 </a:t>
            </a:r>
            <a:r>
              <a:rPr lang="ko-KR" altLang="en-US" dirty="0" err="1"/>
              <a:t>유럽비뇨의학과</a:t>
            </a:r>
            <a:r>
              <a:rPr lang="ko-KR" altLang="en-US" dirty="0"/>
              <a:t> 가이드라인에 따르면</a:t>
            </a:r>
            <a:r>
              <a:rPr lang="en-US" altLang="ko-KR" dirty="0"/>
              <a:t>, </a:t>
            </a:r>
            <a:r>
              <a:rPr lang="ko-KR" altLang="en-US" dirty="0" err="1"/>
              <a:t>피나스테리드는</a:t>
            </a:r>
            <a:r>
              <a:rPr lang="ko-KR" altLang="en-US" dirty="0"/>
              <a:t> 메타분석을 근거로 전립선 용적이 </a:t>
            </a:r>
            <a:r>
              <a:rPr lang="en-US" altLang="ko-KR" dirty="0"/>
              <a:t>40cc </a:t>
            </a:r>
            <a:r>
              <a:rPr lang="ko-KR" altLang="en-US" dirty="0"/>
              <a:t>미만인 환자에서 위약군에 비해 별로 효과적이지 못한다고 기술되어 있는 반면</a:t>
            </a:r>
            <a:r>
              <a:rPr lang="en-US" altLang="ko-KR" dirty="0"/>
              <a:t>, </a:t>
            </a:r>
            <a:r>
              <a:rPr lang="ko-KR" altLang="en-US" dirty="0" err="1"/>
              <a:t>아보다트는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/>
              <a:t>상 임상을 근거로 전립선 용적이 </a:t>
            </a:r>
            <a:r>
              <a:rPr lang="en-US" altLang="ko-KR" dirty="0"/>
              <a:t>30 – 40 cc </a:t>
            </a:r>
            <a:r>
              <a:rPr lang="ko-KR" altLang="en-US" dirty="0"/>
              <a:t>사이의 환자에서 </a:t>
            </a:r>
            <a:r>
              <a:rPr lang="en-US" altLang="ko-KR" dirty="0"/>
              <a:t>IPSS </a:t>
            </a:r>
            <a:r>
              <a:rPr lang="ko-KR" altLang="en-US" dirty="0"/>
              <a:t>및</a:t>
            </a:r>
            <a:r>
              <a:rPr lang="en-US" altLang="ko-KR" dirty="0"/>
              <a:t> </a:t>
            </a:r>
            <a:r>
              <a:rPr lang="ko-KR" altLang="en-US" dirty="0"/>
              <a:t>전립선 용적을 줄여주고 </a:t>
            </a:r>
            <a:r>
              <a:rPr lang="en-US" altLang="ko-KR" dirty="0" err="1"/>
              <a:t>Qmax</a:t>
            </a:r>
            <a:r>
              <a:rPr lang="en-US" altLang="ko-KR" dirty="0"/>
              <a:t> </a:t>
            </a:r>
            <a:r>
              <a:rPr lang="ko-KR" altLang="en-US" dirty="0"/>
              <a:t>를 상승시키는 것으로 나타났습니다</a:t>
            </a:r>
            <a:r>
              <a:rPr lang="en-US" altLang="ko-KR" dirty="0"/>
              <a:t>. </a:t>
            </a:r>
            <a:r>
              <a:rPr lang="ko-KR" altLang="en-US" dirty="0"/>
              <a:t>이러한 내용은 </a:t>
            </a:r>
            <a:r>
              <a:rPr lang="en-US" altLang="ko-KR" dirty="0"/>
              <a:t>2015</a:t>
            </a:r>
            <a:r>
              <a:rPr lang="ko-KR" altLang="en-US" dirty="0"/>
              <a:t>년도에 개정된 한국 전립선비대증 진료권고안에도 반영되어 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84ACE-84E5-41E4-8000-690D07718CC9}" type="slidenum">
              <a:rPr kumimoji="0" lang="en-GB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altLang="ko-K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10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2011</a:t>
            </a:r>
            <a:r>
              <a:rPr lang="ko-KR" altLang="en-US" dirty="0"/>
              <a:t>년부터 </a:t>
            </a:r>
            <a:r>
              <a:rPr lang="en-US" altLang="ko-KR" dirty="0"/>
              <a:t>2018</a:t>
            </a:r>
            <a:r>
              <a:rPr lang="ko-KR" altLang="en-US" dirty="0"/>
              <a:t>년까지 </a:t>
            </a:r>
            <a:r>
              <a:rPr lang="ko-KR" altLang="en-US" dirty="0" err="1"/>
              <a:t>유럽비뇨의학과</a:t>
            </a:r>
            <a:r>
              <a:rPr lang="ko-KR" altLang="en-US" dirty="0"/>
              <a:t> 가이드라인에 따르면</a:t>
            </a:r>
            <a:r>
              <a:rPr lang="en-US" altLang="ko-KR" dirty="0"/>
              <a:t>, </a:t>
            </a:r>
            <a:r>
              <a:rPr lang="ko-KR" altLang="en-US" dirty="0" err="1"/>
              <a:t>피나스테리드는</a:t>
            </a:r>
            <a:r>
              <a:rPr lang="ko-KR" altLang="en-US" dirty="0"/>
              <a:t> 메타분석을 근거로 전립선 용적이 </a:t>
            </a:r>
            <a:r>
              <a:rPr lang="en-US" altLang="ko-KR" dirty="0"/>
              <a:t>40cc </a:t>
            </a:r>
            <a:r>
              <a:rPr lang="ko-KR" altLang="en-US" dirty="0"/>
              <a:t>미만인 환자에서 위약군에 비해 별로 효과적이지 못한다고 기술되어 있는 반면</a:t>
            </a:r>
            <a:r>
              <a:rPr lang="en-US" altLang="ko-KR" dirty="0"/>
              <a:t>, </a:t>
            </a:r>
            <a:r>
              <a:rPr lang="ko-KR" altLang="en-US" dirty="0" err="1"/>
              <a:t>아보다트는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/>
              <a:t>상 임상을 근거로 전립선 용적이 </a:t>
            </a:r>
            <a:r>
              <a:rPr lang="en-US" altLang="ko-KR" dirty="0"/>
              <a:t>30 – 40 cc </a:t>
            </a:r>
            <a:r>
              <a:rPr lang="ko-KR" altLang="en-US" dirty="0"/>
              <a:t>사이의 환자에서 </a:t>
            </a:r>
            <a:r>
              <a:rPr lang="en-US" altLang="ko-KR" dirty="0"/>
              <a:t>IPSS </a:t>
            </a:r>
            <a:r>
              <a:rPr lang="ko-KR" altLang="en-US" dirty="0"/>
              <a:t>및</a:t>
            </a:r>
            <a:r>
              <a:rPr lang="en-US" altLang="ko-KR" dirty="0"/>
              <a:t> </a:t>
            </a:r>
            <a:r>
              <a:rPr lang="ko-KR" altLang="en-US" dirty="0"/>
              <a:t>전립선 용적을 줄여주고 </a:t>
            </a:r>
            <a:r>
              <a:rPr lang="en-US" altLang="ko-KR" dirty="0" err="1"/>
              <a:t>Qmax</a:t>
            </a:r>
            <a:r>
              <a:rPr lang="en-US" altLang="ko-KR" dirty="0"/>
              <a:t> </a:t>
            </a:r>
            <a:r>
              <a:rPr lang="ko-KR" altLang="en-US" dirty="0"/>
              <a:t>를 상승시키는 것으로 나타났습니다</a:t>
            </a:r>
            <a:r>
              <a:rPr lang="en-US" altLang="ko-KR" dirty="0"/>
              <a:t>. </a:t>
            </a:r>
            <a:r>
              <a:rPr lang="ko-KR" altLang="en-US" dirty="0"/>
              <a:t>이러한 내용은 </a:t>
            </a:r>
            <a:r>
              <a:rPr lang="en-US" altLang="ko-KR" dirty="0"/>
              <a:t>2015</a:t>
            </a:r>
            <a:r>
              <a:rPr lang="ko-KR" altLang="en-US" dirty="0"/>
              <a:t>년도에 개정된 한국 전립선비대증 진료권고안에도 반영되어 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84ACE-84E5-41E4-8000-690D07718CC9}" type="slidenum">
              <a:rPr kumimoji="0" lang="en-GB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altLang="ko-K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14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8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ub-Section Divider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E18977-94FB-415F-B497-03350E8854FC}" type="slidenum">
              <a:rPr lang="en-GB" smtClean="0">
                <a:solidFill>
                  <a:srgbClr val="FFFFFF"/>
                </a:solidFill>
              </a:rPr>
              <a:pPr/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98462" y="3429001"/>
            <a:ext cx="5400000" cy="2520000"/>
          </a:xfrm>
        </p:spPr>
        <p:txBody>
          <a:bodyPr anchor="t"/>
          <a:lstStyle>
            <a:lvl1pPr algn="l">
              <a:defRPr sz="28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049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3624" userDrawn="1">
          <p15:clr>
            <a:srgbClr val="FBAE40"/>
          </p15:clr>
        </p15:guide>
        <p15:guide id="3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6" name="직사각형 5"/>
          <p:cNvSpPr/>
          <p:nvPr userDrawn="1"/>
        </p:nvSpPr>
        <p:spPr>
          <a:xfrm>
            <a:off x="76200" y="6248400"/>
            <a:ext cx="3581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76200" y="990600"/>
            <a:ext cx="89154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891527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5">
            <a:extLst>
              <a:ext uri="{FF2B5EF4-FFF2-40B4-BE49-F238E27FC236}">
                <a16:creationId xmlns:a16="http://schemas.microsoft.com/office/drawing/2014/main" id="{11AE9184-4802-40AD-A47D-71E93EEAA68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5EAB3-2990-40B1-81CD-72B6277DAEAF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3B4054A4-5050-471C-AB26-57BE847BD9F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56E39D8A-132D-4273-AD5C-2D99B5CA82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03888-1FC1-4DC1-8D16-B9BBAD7CECE9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91356882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spcBef>
                <a:spcPts val="1800"/>
              </a:spcBef>
              <a:buClr>
                <a:schemeClr val="bg2"/>
              </a:buClr>
              <a:buFont typeface="+mj-lt"/>
              <a:buAutoNum type="arabicPeriod"/>
              <a:defRPr sz="1800" b="0"/>
            </a:lvl1pPr>
            <a:lvl2pPr marL="701675" indent="-342900">
              <a:buFont typeface="+mj-lt"/>
              <a:buAutoNum type="arabicPeriod"/>
              <a:defRPr sz="1800"/>
            </a:lvl2pPr>
            <a:lvl3pPr marL="1060450" indent="-342900">
              <a:buFont typeface="+mj-lt"/>
              <a:buAutoNum type="arabicPeriod"/>
              <a:defRPr sz="1600"/>
            </a:lvl3pPr>
            <a:lvl4pPr marL="1419225" indent="-342900">
              <a:buFont typeface="+mj-lt"/>
              <a:buAutoNum type="arabicPeriod"/>
              <a:defRPr sz="1600"/>
            </a:lvl4pPr>
            <a:lvl5pPr marL="1778000" indent="-342900">
              <a:buFont typeface="+mj-lt"/>
              <a:buAutoNum type="arabicPeriod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2907" y="707457"/>
            <a:ext cx="7419454" cy="417287"/>
          </a:xfrm>
        </p:spPr>
        <p:txBody>
          <a:bodyPr/>
          <a:lstStyle>
            <a:lvl1pPr marL="0" indent="0">
              <a:buNone/>
              <a:defRPr sz="1800">
                <a:latin typeface="+mj-lt"/>
              </a:defRPr>
            </a:lvl1pPr>
            <a:lvl2pPr marL="358775" indent="0">
              <a:buNone/>
              <a:defRPr>
                <a:latin typeface="Cambria" pitchFamily="18" charset="0"/>
              </a:defRPr>
            </a:lvl2pPr>
            <a:lvl3pPr marL="717550" indent="0">
              <a:buNone/>
              <a:defRPr>
                <a:latin typeface="Cambria" pitchFamily="18" charset="0"/>
              </a:defRPr>
            </a:lvl3pPr>
            <a:lvl4pPr marL="1076325" indent="0">
              <a:buNone/>
              <a:defRPr>
                <a:latin typeface="Cambria" pitchFamily="18" charset="0"/>
              </a:defRPr>
            </a:lvl4pPr>
            <a:lvl5pPr marL="1435100" indent="0">
              <a:buNone/>
              <a:defRPr>
                <a:latin typeface="Cambria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E562F-B2AE-4E81-B9B3-3F49F4618F6C}" type="slidenum">
              <a:rPr lang="en-GB">
                <a:solidFill>
                  <a:srgbClr val="9A8B7D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9A8B7D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>
          <a:xfrm>
            <a:off x="1763713" y="6477000"/>
            <a:ext cx="1093787" cy="3651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E8EE991-819F-49A7-91A7-38398B58C9C6}" type="datetime1">
              <a:rPr lang="en-US" altLang="ko-KR" smtClean="0">
                <a:solidFill>
                  <a:srgbClr val="9A8B7D"/>
                </a:solidFill>
              </a:rPr>
              <a:t>11/8/2019</a:t>
            </a:fld>
            <a:endParaRPr lang="en-GB" dirty="0">
              <a:solidFill>
                <a:srgbClr val="9A8B7D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>
              <a:solidFill>
                <a:srgbClr val="9A8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17233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44198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07878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16088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811888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66301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796518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422075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7118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943" y="4405160"/>
            <a:ext cx="2739246" cy="623153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26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4943" y="5400887"/>
            <a:ext cx="2721600" cy="246221"/>
          </a:xfrm>
        </p:spPr>
        <p:txBody>
          <a:bodyPr anchor="b">
            <a:spAutoFit/>
          </a:bodyPr>
          <a:lstStyle>
            <a:lvl1pPr marL="0" indent="0" algn="l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509594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018182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735930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4419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_no logo strap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4943" y="4405160"/>
            <a:ext cx="2739246" cy="623153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26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4943" y="5400887"/>
            <a:ext cx="2721600" cy="246221"/>
          </a:xfrm>
        </p:spPr>
        <p:txBody>
          <a:bodyPr anchor="b">
            <a:spAutoFit/>
          </a:bodyPr>
          <a:lstStyle>
            <a:lvl1pPr marL="0" indent="0" algn="l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140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4" y="1196151"/>
            <a:ext cx="8423275" cy="4658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9568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9EF0F-94C8-49A1-84A4-4CA2D46D191A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C8E8E-A24B-4231-A4EC-DC3C544D8ECC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80049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9"/>
          </p:nvPr>
        </p:nvSpPr>
        <p:spPr>
          <a:xfrm>
            <a:off x="365124" y="1533525"/>
            <a:ext cx="8418513" cy="44561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65124" y="1184780"/>
            <a:ext cx="8418513" cy="246221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1600" b="1">
                <a:solidFill>
                  <a:schemeClr val="bg2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9568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90F92-758B-4370-8C11-E2F4E59BEAF0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3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A4397-11AC-46FF-995B-FAEB039CAF30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147128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365124" y="1184275"/>
            <a:ext cx="8423275" cy="48053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365124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342C3-D2C9-4494-8073-455466ED8532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76A82-FF58-4707-A117-4E511B170501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909607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58775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62402" y="5906100"/>
            <a:ext cx="2393433" cy="246221"/>
          </a:xfrm>
        </p:spPr>
        <p:txBody>
          <a:bodyPr anchor="b">
            <a:spAutoFit/>
          </a:bodyPr>
          <a:lstStyle>
            <a:lvl1pPr marL="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62402" y="4544967"/>
            <a:ext cx="6870542" cy="333425"/>
          </a:xfrm>
        </p:spPr>
        <p:txBody>
          <a:bodyPr anchor="ctr">
            <a:sp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62402" y="1519770"/>
            <a:ext cx="6864352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>
                <a:solidFill>
                  <a:schemeClr val="bg1"/>
                </a:solidFill>
              </a:defRPr>
            </a:lvl2pPr>
            <a:lvl3pPr marL="533400" indent="0">
              <a:buNone/>
              <a:defRPr>
                <a:solidFill>
                  <a:schemeClr val="bg1"/>
                </a:solidFill>
              </a:defRPr>
            </a:lvl3pPr>
            <a:lvl4pPr marL="815975" indent="0">
              <a:buNone/>
              <a:defRPr>
                <a:solidFill>
                  <a:schemeClr val="bg1"/>
                </a:solidFill>
              </a:defRPr>
            </a:lvl4pPr>
            <a:lvl5pPr marL="11049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50613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365124" y="1184275"/>
            <a:ext cx="3986213" cy="48053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797216" y="1184275"/>
            <a:ext cx="4000709" cy="48053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365124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3"/>
          </p:nvPr>
        </p:nvSpPr>
        <p:spPr>
          <a:xfrm>
            <a:off x="4802188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Date Placeholder 9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72E0F-5D01-4C6D-8EC3-8F30DC6C810D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10" name="Footer Placeholder 10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1" name="Slide Number Placeholder 12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23399-BE32-4029-B2DA-DE2A7D378A19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7683808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9"/>
          </p:nvPr>
        </p:nvSpPr>
        <p:spPr>
          <a:xfrm>
            <a:off x="365124" y="1185871"/>
            <a:ext cx="4011975" cy="246221"/>
          </a:xfrm>
        </p:spPr>
        <p:txBody>
          <a:bodyPr>
            <a:sp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0"/>
          </p:nvPr>
        </p:nvSpPr>
        <p:spPr>
          <a:xfrm>
            <a:off x="365124" y="1524001"/>
            <a:ext cx="3992925" cy="4465638"/>
          </a:xfrm>
        </p:spPr>
        <p:txBody>
          <a:bodyPr/>
          <a:lstStyle>
            <a:lvl1pPr>
              <a:defRPr sz="1600"/>
            </a:lvl1pPr>
            <a:lvl2pPr marL="538163" indent="-266700">
              <a:buFont typeface="Arial" pitchFamily="34" charset="0"/>
              <a:buChar char="–"/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21"/>
          </p:nvPr>
        </p:nvSpPr>
        <p:spPr>
          <a:xfrm>
            <a:off x="4783165" y="1185871"/>
            <a:ext cx="4011975" cy="246221"/>
          </a:xfrm>
        </p:spPr>
        <p:txBody>
          <a:bodyPr>
            <a:sp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22"/>
          </p:nvPr>
        </p:nvSpPr>
        <p:spPr>
          <a:xfrm>
            <a:off x="4783165" y="1524001"/>
            <a:ext cx="4014970" cy="4465638"/>
          </a:xfrm>
        </p:spPr>
        <p:txBody>
          <a:bodyPr/>
          <a:lstStyle>
            <a:lvl1pPr>
              <a:defRPr sz="1600"/>
            </a:lvl1pPr>
            <a:lvl2pPr marL="538163" indent="-266700">
              <a:buFont typeface="Arial" pitchFamily="34" charset="0"/>
              <a:buChar char="–"/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26"/>
          </p:nvPr>
        </p:nvSpPr>
        <p:spPr>
          <a:xfrm>
            <a:off x="365124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802188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3EBAF-EFB4-44DD-A4F1-CF09DD48AC8D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5" name="Slide Number Placeholder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431A6-BCFD-416E-9CC1-FC3AB98DA762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1488225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tandard (4x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 noChangeAspect="1"/>
          </p:cNvSpPr>
          <p:nvPr>
            <p:ph type="media" sz="quarter" idx="12"/>
          </p:nvPr>
        </p:nvSpPr>
        <p:spPr>
          <a:xfrm>
            <a:off x="1795746" y="1377912"/>
            <a:ext cx="5557520" cy="4168141"/>
          </a:xfrm>
        </p:spPr>
        <p:txBody>
          <a:bodyPr lIns="108000" tIns="108000" rtlCol="0">
            <a:noAutofit/>
          </a:bodyPr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ko-KR" altLang="en-US" noProof="0"/>
              <a:t>미디어를 추가하려면 아이콘을 클릭하십시오</a:t>
            </a:r>
            <a:endParaRPr lang="en-GB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157A8-01EB-4BFE-B365-E440E737115B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5D491-5220-4F46-8EA7-02BAE8E6BC1A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14815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4" y="1196151"/>
            <a:ext cx="8423275" cy="4658549"/>
          </a:xfrm>
        </p:spPr>
        <p:txBody>
          <a:bodyPr/>
          <a:lstStyle>
            <a:lvl1pPr>
              <a:defRPr>
                <a:solidFill>
                  <a:srgbClr val="9A8B7D"/>
                </a:solidFill>
              </a:defRPr>
            </a:lvl1pPr>
            <a:lvl2pPr>
              <a:defRPr>
                <a:solidFill>
                  <a:srgbClr val="9A8B7D"/>
                </a:solidFill>
              </a:defRPr>
            </a:lvl2pPr>
            <a:lvl3pPr>
              <a:defRPr>
                <a:solidFill>
                  <a:srgbClr val="9A8B7D"/>
                </a:solidFill>
              </a:defRPr>
            </a:lvl3pPr>
            <a:lvl4pPr>
              <a:defRPr>
                <a:solidFill>
                  <a:srgbClr val="9A8B7D"/>
                </a:solidFill>
              </a:defRPr>
            </a:lvl4pPr>
            <a:lvl5pPr>
              <a:defRPr>
                <a:solidFill>
                  <a:srgbClr val="9A8B7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>
          <a:ln>
            <a:noFill/>
          </a:ln>
        </p:spPr>
        <p:txBody>
          <a:bodyPr/>
          <a:lstStyle>
            <a:lvl1pPr>
              <a:defRPr b="0">
                <a:ln>
                  <a:noFill/>
                </a:ln>
                <a:solidFill>
                  <a:schemeClr val="bg2"/>
                </a:solidFill>
              </a:defRPr>
            </a:lvl1pPr>
          </a:lstStyle>
          <a:p>
            <a:fld id="{9F9F533D-B52E-4A2F-BF72-0ADD2D94BD75}" type="slidenum">
              <a:rPr lang="en-GB" smtClean="0">
                <a:solidFill>
                  <a:srgbClr val="FF6600"/>
                </a:solidFill>
              </a:rPr>
              <a:pPr/>
              <a:t>‹#›</a:t>
            </a:fld>
            <a:endParaRPr lang="en-GB" dirty="0">
              <a:solidFill>
                <a:srgbClr val="FF66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69568" y="6344762"/>
            <a:ext cx="8445820" cy="92333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600" baseline="0">
                <a:solidFill>
                  <a:srgbClr val="9A8B7D"/>
                </a:solidFill>
              </a:defRPr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07777"/>
          </a:xfrm>
        </p:spPr>
        <p:txBody>
          <a:bodyPr/>
          <a:lstStyle>
            <a:lvl1pPr>
              <a:lnSpc>
                <a:spcPts val="24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en-US" dirty="0"/>
              <a:t>Subtitle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24700378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descreen (16 x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5"/>
          <p:cNvSpPr>
            <a:spLocks noGrp="1" noChangeAspect="1"/>
          </p:cNvSpPr>
          <p:nvPr>
            <p:ph type="media" sz="quarter" idx="12"/>
          </p:nvPr>
        </p:nvSpPr>
        <p:spPr>
          <a:xfrm>
            <a:off x="870331" y="1381125"/>
            <a:ext cx="7405070" cy="4182564"/>
          </a:xfrm>
        </p:spPr>
        <p:txBody>
          <a:bodyPr lIns="108000" tIns="108000" rtlCol="0">
            <a:noAutofit/>
          </a:bodyPr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ko-KR" altLang="en-US" noProof="0"/>
              <a:t>미디어를 추가하려면 아이콘을 클릭하십시오</a:t>
            </a:r>
            <a:endParaRPr lang="en-GB" noProof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8A15E-4C56-49BD-A891-688FB95B4EFC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F9E73-0A0F-4265-821E-332011174DD9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821628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100"/>
            <a:ext cx="3986213" cy="49990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801131" y="1181100"/>
            <a:ext cx="3996794" cy="4635500"/>
          </a:xfrm>
        </p:spPr>
        <p:txBody>
          <a:bodyPr rtlCol="0">
            <a:no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4801131" y="5884334"/>
            <a:ext cx="3996266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bg2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C9563-7556-4C60-9580-5294E6E50292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2B421-72C6-4B8C-964D-3F901B12643B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99600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099"/>
            <a:ext cx="3986213" cy="5008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4801131" y="1180571"/>
            <a:ext cx="3996794" cy="2045229"/>
          </a:xfrm>
        </p:spPr>
        <p:txBody>
          <a:bodyPr rtlCol="0">
            <a:no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4801131" y="3310467"/>
            <a:ext cx="3996266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bg2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4801131" y="3754438"/>
            <a:ext cx="3996794" cy="2045229"/>
          </a:xfrm>
        </p:spPr>
        <p:txBody>
          <a:bodyPr rtlCol="0">
            <a:no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4801131" y="5884334"/>
            <a:ext cx="3996266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bg2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F88C2-E94A-4DEF-86F5-C72F959238A0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9BE3C-A82B-4738-B222-B198906F903B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14810510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FE94F-F03F-4C98-8521-D576AE8B58E5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0D157-E0F8-4805-AED2-30C6B6851662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110273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9"/>
          <p:cNvCxnSpPr/>
          <p:nvPr userDrawn="1"/>
        </p:nvCxnSpPr>
        <p:spPr>
          <a:xfrm>
            <a:off x="374650" y="6323013"/>
            <a:ext cx="84169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31EEC-B2D5-465E-BBA5-65CAD09A6FD1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6C4D2-FAA6-4003-8B2F-33E4287F5581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713298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034433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7740650" y="6597650"/>
            <a:ext cx="1871663" cy="144463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defRPr/>
            </a:pPr>
            <a:r>
              <a:rPr lang="en-US" altLang="ko-KR" sz="1000" b="1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000" b="1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보건의료전문가용</a:t>
            </a:r>
            <a:r>
              <a:rPr lang="en-US" altLang="ko-KR" sz="1000" b="1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ko-KR" altLang="en-US" sz="900" b="1">
              <a:solidFill>
                <a:srgbClr val="7F7F7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defRPr/>
            </a:pPr>
            <a:endParaRPr lang="ko-KR" altLang="en-US" sz="1000">
              <a:ea typeface="굴림" panose="020B0600000101010101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4166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algn="l">
              <a:spcBef>
                <a:spcPct val="50000"/>
              </a:spcBef>
              <a:defRPr kumimoji="1" sz="1200" b="1">
                <a:solidFill>
                  <a:srgbClr val="685D55"/>
                </a:solidFill>
              </a:defRPr>
            </a:lvl1pPr>
          </a:lstStyle>
          <a:p>
            <a:pPr>
              <a:defRPr/>
            </a:pPr>
            <a:fld id="{999F43FB-2763-4B23-B824-D626CDBBF8A9}" type="datetime1">
              <a:rPr lang="en-US" altLang="ko-KR" smtClean="0"/>
              <a:t>11/8/2019</a:t>
            </a:fld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spcBef>
                <a:spcPct val="50000"/>
              </a:spcBef>
              <a:defRPr kumimoji="1" sz="1200" b="1">
                <a:solidFill>
                  <a:srgbClr val="685D55"/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547254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943" y="4405160"/>
            <a:ext cx="2739246" cy="623153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26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4943" y="5400887"/>
            <a:ext cx="2721600" cy="246221"/>
          </a:xfrm>
        </p:spPr>
        <p:txBody>
          <a:bodyPr anchor="b">
            <a:spAutoFit/>
          </a:bodyPr>
          <a:lstStyle>
            <a:lvl1pPr marL="0" indent="0" algn="l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53020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_no logo strap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4943" y="4405160"/>
            <a:ext cx="2739246" cy="623153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26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4943" y="5400887"/>
            <a:ext cx="2721600" cy="246221"/>
          </a:xfrm>
        </p:spPr>
        <p:txBody>
          <a:bodyPr anchor="b">
            <a:spAutoFit/>
          </a:bodyPr>
          <a:lstStyle>
            <a:lvl1pPr marL="0" indent="0" algn="l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54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C97-2CE2-4394-9D95-6C0D201B6756}" type="datetime1">
              <a:rPr lang="en-US" altLang="ko-KR" smtClean="0"/>
              <a:t>11/8/2019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E2DCB-6DF3-4639-97E9-D16FCE13C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66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4" y="1196151"/>
            <a:ext cx="8423275" cy="4658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9568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305C5957-5DAC-4BA3-A4EE-C4E7BE291788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AFDB9-3756-4496-96B3-A5FC35DC092E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214C2932-82FF-4959-9A31-A54FEBFF555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3F195B22-6550-46E5-9811-D13F292B5E7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507AF-7E16-42B7-AE81-91BE4D63F844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4193161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9"/>
          </p:nvPr>
        </p:nvSpPr>
        <p:spPr>
          <a:xfrm>
            <a:off x="365124" y="1533525"/>
            <a:ext cx="8418513" cy="44561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65124" y="1184780"/>
            <a:ext cx="8418513" cy="246221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1600" b="1">
                <a:solidFill>
                  <a:schemeClr val="bg2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9568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A136FAF-0745-4B54-B7C1-73E72FB60BF7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0BA23-1085-41BA-8D91-B584C75EA397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5042586A-B939-4239-ACF9-36928B6FFC2A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2955670C-0727-465F-8A72-DE03499AE4E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05698-40C0-4E49-AE44-2B4E5061583D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768267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365124" y="1184275"/>
            <a:ext cx="8423275" cy="48053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365124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125709DE-A36D-41DB-BFE6-6536307BD308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9F68A-1EF8-46BD-A79B-D69EB1E8B6A0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827D3879-85D3-4C85-8FAC-897B376D9678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F6620C4A-BE45-40C8-AD8C-C2E05C072AD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18058-5C56-4334-A9E4-859FAFB21656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5555941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E9EDAD1F-2574-48F7-8E29-0872356A35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58775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62402" y="5906100"/>
            <a:ext cx="2393433" cy="246221"/>
          </a:xfrm>
        </p:spPr>
        <p:txBody>
          <a:bodyPr anchor="b">
            <a:spAutoFit/>
          </a:bodyPr>
          <a:lstStyle>
            <a:lvl1pPr marL="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62402" y="4544967"/>
            <a:ext cx="6870542" cy="333425"/>
          </a:xfrm>
        </p:spPr>
        <p:txBody>
          <a:bodyPr anchor="ctr">
            <a:sp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62402" y="1519770"/>
            <a:ext cx="6864352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>
                <a:solidFill>
                  <a:schemeClr val="bg1"/>
                </a:solidFill>
              </a:defRPr>
            </a:lvl2pPr>
            <a:lvl3pPr marL="533400" indent="0">
              <a:buNone/>
              <a:defRPr>
                <a:solidFill>
                  <a:schemeClr val="bg1"/>
                </a:solidFill>
              </a:defRPr>
            </a:lvl3pPr>
            <a:lvl4pPr marL="815975" indent="0">
              <a:buNone/>
              <a:defRPr>
                <a:solidFill>
                  <a:schemeClr val="bg1"/>
                </a:solidFill>
              </a:defRPr>
            </a:lvl4pPr>
            <a:lvl5pPr marL="11049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6543772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365124" y="1184275"/>
            <a:ext cx="3986213" cy="48053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797216" y="1184275"/>
            <a:ext cx="4000709" cy="48053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365124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3"/>
          </p:nvPr>
        </p:nvSpPr>
        <p:spPr>
          <a:xfrm>
            <a:off x="4802188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Date Placeholder 9">
            <a:extLst>
              <a:ext uri="{FF2B5EF4-FFF2-40B4-BE49-F238E27FC236}">
                <a16:creationId xmlns:a16="http://schemas.microsoft.com/office/drawing/2014/main" id="{F1C540AB-5243-4B5E-ABE4-79ACF6FF0527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1690F-E2D3-48EC-8D01-A6127D51382C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9" name="Footer Placeholder 10">
            <a:extLst>
              <a:ext uri="{FF2B5EF4-FFF2-40B4-BE49-F238E27FC236}">
                <a16:creationId xmlns:a16="http://schemas.microsoft.com/office/drawing/2014/main" id="{D67462D8-72A7-49C2-B3E5-82CD06C30F08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0" name="Slide Number Placeholder 12">
            <a:extLst>
              <a:ext uri="{FF2B5EF4-FFF2-40B4-BE49-F238E27FC236}">
                <a16:creationId xmlns:a16="http://schemas.microsoft.com/office/drawing/2014/main" id="{DA1C205E-93E2-4558-A17E-69725ACB89E8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052D0-21B7-44B7-A13E-45524A86F7E8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9616499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9"/>
          </p:nvPr>
        </p:nvSpPr>
        <p:spPr>
          <a:xfrm>
            <a:off x="365124" y="1185871"/>
            <a:ext cx="4011975" cy="246221"/>
          </a:xfrm>
        </p:spPr>
        <p:txBody>
          <a:bodyPr>
            <a:sp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0"/>
          </p:nvPr>
        </p:nvSpPr>
        <p:spPr>
          <a:xfrm>
            <a:off x="365124" y="1524001"/>
            <a:ext cx="3992925" cy="4465638"/>
          </a:xfrm>
        </p:spPr>
        <p:txBody>
          <a:bodyPr/>
          <a:lstStyle>
            <a:lvl1pPr>
              <a:defRPr sz="1600"/>
            </a:lvl1pPr>
            <a:lvl2pPr marL="538163" indent="-266700">
              <a:buFont typeface="Arial" pitchFamily="34" charset="0"/>
              <a:buChar char="–"/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21"/>
          </p:nvPr>
        </p:nvSpPr>
        <p:spPr>
          <a:xfrm>
            <a:off x="4783165" y="1185871"/>
            <a:ext cx="4011975" cy="246221"/>
          </a:xfrm>
        </p:spPr>
        <p:txBody>
          <a:bodyPr>
            <a:sp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22"/>
          </p:nvPr>
        </p:nvSpPr>
        <p:spPr>
          <a:xfrm>
            <a:off x="4783165" y="1524001"/>
            <a:ext cx="4014970" cy="4465638"/>
          </a:xfrm>
        </p:spPr>
        <p:txBody>
          <a:bodyPr/>
          <a:lstStyle>
            <a:lvl1pPr>
              <a:defRPr sz="1600"/>
            </a:lvl1pPr>
            <a:lvl2pPr marL="538163" indent="-266700">
              <a:buFont typeface="Arial" pitchFamily="34" charset="0"/>
              <a:buChar char="–"/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26"/>
          </p:nvPr>
        </p:nvSpPr>
        <p:spPr>
          <a:xfrm>
            <a:off x="365124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802188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1C4A6330-4AF0-4715-956A-BDF718EC7E18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38B2A-1E6B-434F-B76B-6C72A8311C64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2965E128-5C2F-45CF-829B-E33B8967844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935B2677-730E-4DD0-8BAE-96860399EF2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F6553-2381-41F2-AB2F-BB067F6AEB53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2241920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tandard (4x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 noChangeAspect="1"/>
          </p:cNvSpPr>
          <p:nvPr>
            <p:ph type="media" sz="quarter" idx="12"/>
          </p:nvPr>
        </p:nvSpPr>
        <p:spPr>
          <a:xfrm>
            <a:off x="1795746" y="1377912"/>
            <a:ext cx="5557520" cy="4168141"/>
          </a:xfrm>
        </p:spPr>
        <p:txBody>
          <a:bodyPr lIns="108000" tIns="108000" rtlCol="0">
            <a:noAutofit/>
          </a:bodyPr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ko-KR" altLang="en-US" noProof="0"/>
              <a:t>미디어를 추가하려면 아이콘을 클릭하십시오</a:t>
            </a:r>
            <a:endParaRPr lang="en-GB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64461-D275-4C3E-8721-E112ECD93C0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F8840-EBD1-4F95-AAAC-EE60DE34CD84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0BA6E91-28C3-4E80-940A-A65460291C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5F0BA76-8057-4C1C-B31E-DF3CA504FDD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4A33B-BB6D-49BA-96BE-2BC7C8D44797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771536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descreen (16 x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5"/>
          <p:cNvSpPr>
            <a:spLocks noGrp="1" noChangeAspect="1"/>
          </p:cNvSpPr>
          <p:nvPr>
            <p:ph type="media" sz="quarter" idx="12"/>
          </p:nvPr>
        </p:nvSpPr>
        <p:spPr>
          <a:xfrm>
            <a:off x="870331" y="1381125"/>
            <a:ext cx="7405070" cy="4182564"/>
          </a:xfrm>
        </p:spPr>
        <p:txBody>
          <a:bodyPr lIns="108000" tIns="108000" rtlCol="0">
            <a:noAutofit/>
          </a:bodyPr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ko-KR" altLang="en-US" noProof="0"/>
              <a:t>미디어를 추가하려면 아이콘을 클릭하십시오</a:t>
            </a:r>
            <a:endParaRPr lang="en-GB" noProof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E316D60-264C-4B3A-8865-DC80805DEF0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600BC-AC79-41CF-8EEE-5FEFEEDFCADB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28DB880-8E61-43B4-8339-0517E9E0BF9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7359F9-48B6-4EA8-9F4E-819BDC8D6FA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E8061-A52E-425A-B5D1-5C4943B311CA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1823137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100"/>
            <a:ext cx="3986213" cy="49990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801131" y="1181100"/>
            <a:ext cx="3996794" cy="4635500"/>
          </a:xfrm>
        </p:spPr>
        <p:txBody>
          <a:bodyPr rtlCol="0">
            <a:no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4801131" y="5884334"/>
            <a:ext cx="3996266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bg2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D8D76E74-593A-485D-9775-0818341339C2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F3B67-0A9C-46F1-8A83-AA2ED1A778C2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13017B15-F702-4051-8A9B-FBC266F2DF0E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7417ACCD-C502-41FE-AFEA-F6485948DBB9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7D982-F863-4D4C-95B9-DBC1BBE6A727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524515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099"/>
            <a:ext cx="3986213" cy="5008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4801131" y="1180571"/>
            <a:ext cx="3996794" cy="2045229"/>
          </a:xfrm>
        </p:spPr>
        <p:txBody>
          <a:bodyPr rtlCol="0">
            <a:no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4801131" y="3310467"/>
            <a:ext cx="3996266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bg2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4801131" y="3754438"/>
            <a:ext cx="3996794" cy="2045229"/>
          </a:xfrm>
        </p:spPr>
        <p:txBody>
          <a:bodyPr rtlCol="0">
            <a:no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4801131" y="5884334"/>
            <a:ext cx="3996266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bg2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5717A45-D327-4A0D-93A6-EE2F9FBAD9D5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E7E9D-9345-4109-8171-8725F8A1B952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D1F88BF0-1CE2-4266-B284-2984E26C1980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8F34E591-F99C-4767-A34B-44AA2E9B2C25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82FA0-8062-4953-8B76-C868420E4DCF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105479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or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62402" y="5906100"/>
            <a:ext cx="2393433" cy="246221"/>
          </a:xfrm>
        </p:spPr>
        <p:txBody>
          <a:bodyPr anchor="b" anchorCtr="0">
            <a:spAutoFit/>
          </a:bodyPr>
          <a:lstStyle>
            <a:lvl1pPr marL="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 here if required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62402" y="4544967"/>
            <a:ext cx="6870542" cy="333425"/>
          </a:xfrm>
        </p:spPr>
        <p:txBody>
          <a:bodyPr wrap="square" anchor="ctr" anchorCtr="0">
            <a:sp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Header title here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62402" y="1519770"/>
            <a:ext cx="6864352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>
                <a:solidFill>
                  <a:schemeClr val="bg1"/>
                </a:solidFill>
              </a:defRPr>
            </a:lvl2pPr>
            <a:lvl3pPr marL="533400" indent="0">
              <a:buNone/>
              <a:defRPr>
                <a:solidFill>
                  <a:schemeClr val="bg1"/>
                </a:solidFill>
              </a:defRPr>
            </a:lvl3pPr>
            <a:lvl4pPr marL="815975" indent="0">
              <a:buNone/>
              <a:defRPr>
                <a:solidFill>
                  <a:schemeClr val="bg1"/>
                </a:solidFill>
              </a:defRPr>
            </a:lvl4pPr>
            <a:lvl5pPr marL="11049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Type your statement text here</a:t>
            </a:r>
          </a:p>
        </p:txBody>
      </p:sp>
    </p:spTree>
    <p:extLst>
      <p:ext uri="{BB962C8B-B14F-4D97-AF65-F5344CB8AC3E}">
        <p14:creationId xmlns:p14="http://schemas.microsoft.com/office/powerpoint/2010/main" val="336659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5">
            <a:extLst>
              <a:ext uri="{FF2B5EF4-FFF2-40B4-BE49-F238E27FC236}">
                <a16:creationId xmlns:a16="http://schemas.microsoft.com/office/drawing/2014/main" id="{E47D3DD8-A871-4F74-982B-3FF87448C4E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09407-2D78-4D85-A433-FAB27EED4136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51FE2B11-D975-4E31-A287-7C2869DB61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87744895-EE20-4163-8299-CE09402402D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12DE6-9A1A-4B73-8233-856F0FA64723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5464848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9">
            <a:extLst>
              <a:ext uri="{FF2B5EF4-FFF2-40B4-BE49-F238E27FC236}">
                <a16:creationId xmlns:a16="http://schemas.microsoft.com/office/drawing/2014/main" id="{5E972952-3B18-4717-8324-8FFAE08440A7}"/>
              </a:ext>
            </a:extLst>
          </p:cNvPr>
          <p:cNvCxnSpPr/>
          <p:nvPr userDrawn="1"/>
        </p:nvCxnSpPr>
        <p:spPr>
          <a:xfrm>
            <a:off x="374650" y="6323013"/>
            <a:ext cx="84169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20659CAC-FFEB-47BC-9FBB-BB7641FF8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92FFC-33AF-45D7-8062-16B9DFD32EF9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B1BC1928-7CE1-4B53-BD3B-1A5326DC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2B004901-DB80-42F4-8EA1-97C8956D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91225-2BB5-409B-9305-AB2F470BDB48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9522880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1293813" y="6064793"/>
            <a:ext cx="7326312" cy="319088"/>
          </a:xfrm>
        </p:spPr>
        <p:txBody>
          <a:bodyPr anchor="b"/>
          <a:lstStyle>
            <a:lvl1pPr marL="0" indent="0">
              <a:buFontTx/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D0D83FB2-AA33-4574-88B9-710A10C095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20125" y="6153150"/>
            <a:ext cx="428625" cy="365125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5953E92-B04F-43C4-B530-91AC01E00BFA}" type="slidenum">
              <a:rPr lang="es-ES" altLang="ko-KR"/>
              <a:pPr>
                <a:defRPr/>
              </a:pPr>
              <a:t>‹#›</a:t>
            </a:fld>
            <a:endParaRPr lang="es-ES" altLang="ko-KR"/>
          </a:p>
        </p:txBody>
      </p:sp>
    </p:spTree>
    <p:extLst>
      <p:ext uri="{BB962C8B-B14F-4D97-AF65-F5344CB8AC3E}">
        <p14:creationId xmlns:p14="http://schemas.microsoft.com/office/powerpoint/2010/main" val="24040848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518925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CS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188913"/>
            <a:ext cx="7866063" cy="94572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39749" y="6433295"/>
            <a:ext cx="7866064" cy="36405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6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chemeClr val="tx2"/>
                </a:solidFill>
              </a:defRPr>
            </a:lvl2pPr>
            <a:lvl3pPr marL="0" indent="0">
              <a:buNone/>
              <a:defRPr sz="800">
                <a:solidFill>
                  <a:schemeClr val="tx2"/>
                </a:solidFill>
              </a:defRPr>
            </a:lvl3pPr>
            <a:lvl4pPr marL="0" indent="0">
              <a:buNone/>
              <a:defRPr sz="800">
                <a:solidFill>
                  <a:schemeClr val="tx2"/>
                </a:solidFill>
              </a:defRPr>
            </a:lvl4pPr>
            <a:lvl5pPr marL="0" indent="0">
              <a:buNone/>
              <a:defRPr sz="800">
                <a:solidFill>
                  <a:schemeClr val="tx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5A6A05D-F044-483F-B12E-20553F495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0013" y="6551613"/>
            <a:ext cx="439737" cy="215900"/>
          </a:xfrm>
        </p:spPr>
        <p:txBody>
          <a:bodyPr lIns="0" anchor="ctr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61A2BAC-BAED-4278-AC0F-91AA3A649C61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132590271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77863" y="1752600"/>
            <a:ext cx="3817937" cy="23241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752600"/>
            <a:ext cx="3817938" cy="23241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77863" y="4229100"/>
            <a:ext cx="3817937" cy="23241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8200" y="4229100"/>
            <a:ext cx="3817938" cy="23241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3975957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352928" cy="4896544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2907" y="707457"/>
            <a:ext cx="7419454" cy="417287"/>
          </a:xfrm>
        </p:spPr>
        <p:txBody>
          <a:bodyPr/>
          <a:lstStyle>
            <a:lvl1pPr marL="0" indent="0">
              <a:buNone/>
              <a:defRPr sz="1800">
                <a:latin typeface="+mj-lt"/>
              </a:defRPr>
            </a:lvl1pPr>
            <a:lvl2pPr marL="358775" indent="0">
              <a:buNone/>
              <a:defRPr>
                <a:latin typeface="Cambria" pitchFamily="18" charset="0"/>
              </a:defRPr>
            </a:lvl2pPr>
            <a:lvl3pPr marL="717550" indent="0">
              <a:buNone/>
              <a:defRPr>
                <a:latin typeface="Cambria" pitchFamily="18" charset="0"/>
              </a:defRPr>
            </a:lvl3pPr>
            <a:lvl4pPr marL="1076325" indent="0">
              <a:buNone/>
              <a:defRPr>
                <a:latin typeface="Cambria" pitchFamily="18" charset="0"/>
              </a:defRPr>
            </a:lvl4pPr>
            <a:lvl5pPr marL="1435100" indent="0">
              <a:buNone/>
              <a:defRPr>
                <a:latin typeface="Cambria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1C4CAE1-56C1-411E-822D-A10B75C74D4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77275" y="6477000"/>
            <a:ext cx="288925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  <a:ea typeface="+mn-ea"/>
              </a:defRPr>
            </a:lvl1pPr>
          </a:lstStyle>
          <a:p>
            <a:pPr>
              <a:defRPr/>
            </a:pPr>
            <a:fld id="{01B0C30D-BE71-4FDD-BC28-7972CB8318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6E3E79D-F61D-49E5-85E5-E32665A5BA4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763713" y="6477000"/>
            <a:ext cx="1074737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94DD086-8C95-4616-B49E-C6638B897D61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FFBF5EC-35AD-472E-BFFA-2A4F91F0DC2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340562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uble Title and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124856"/>
            <a:ext cx="7577139" cy="8311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4" y="1196151"/>
            <a:ext cx="8423275" cy="4658549"/>
          </a:xfrm>
        </p:spPr>
        <p:txBody>
          <a:bodyPr/>
          <a:lstStyle>
            <a:lvl1pPr>
              <a:defRPr>
                <a:solidFill>
                  <a:srgbClr val="9A8B7D"/>
                </a:solidFill>
              </a:defRPr>
            </a:lvl1pPr>
            <a:lvl2pPr>
              <a:defRPr>
                <a:solidFill>
                  <a:srgbClr val="9A8B7D"/>
                </a:solidFill>
              </a:defRPr>
            </a:lvl2pPr>
            <a:lvl3pPr>
              <a:defRPr>
                <a:solidFill>
                  <a:srgbClr val="9A8B7D"/>
                </a:solidFill>
              </a:defRPr>
            </a:lvl3pPr>
            <a:lvl4pPr>
              <a:defRPr>
                <a:solidFill>
                  <a:srgbClr val="9A8B7D"/>
                </a:solidFill>
              </a:defRPr>
            </a:lvl4pPr>
            <a:lvl5pPr>
              <a:defRPr>
                <a:solidFill>
                  <a:srgbClr val="9A8B7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9568" y="6373300"/>
            <a:ext cx="8445820" cy="92333"/>
          </a:xfrm>
        </p:spPr>
        <p:txBody>
          <a:bodyPr anchor="b">
            <a:spAutoFit/>
          </a:bodyPr>
          <a:lstStyle>
            <a:lvl1pPr marL="0" indent="0">
              <a:buNone/>
              <a:defRPr sz="600" baseline="0">
                <a:solidFill>
                  <a:srgbClr val="9A8B7D"/>
                </a:solidFill>
              </a:defRPr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24CAE9CA-0F56-403B-8C89-9367424F414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 eaLnBrk="1" hangingPunct="1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473CEA3-B179-4623-932A-12B28F953981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2393523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2907" y="707457"/>
            <a:ext cx="7419454" cy="417287"/>
          </a:xfrm>
        </p:spPr>
        <p:txBody>
          <a:bodyPr/>
          <a:lstStyle>
            <a:lvl1pPr marL="0" indent="0">
              <a:buNone/>
              <a:defRPr sz="1800">
                <a:latin typeface="+mj-lt"/>
              </a:defRPr>
            </a:lvl1pPr>
            <a:lvl2pPr marL="358775" indent="0">
              <a:buNone/>
              <a:defRPr>
                <a:latin typeface="Cambria" pitchFamily="18" charset="0"/>
              </a:defRPr>
            </a:lvl2pPr>
            <a:lvl3pPr marL="717550" indent="0">
              <a:buNone/>
              <a:defRPr>
                <a:latin typeface="Cambria" pitchFamily="18" charset="0"/>
              </a:defRPr>
            </a:lvl3pPr>
            <a:lvl4pPr marL="1076325" indent="0">
              <a:buNone/>
              <a:defRPr>
                <a:latin typeface="Cambria" pitchFamily="18" charset="0"/>
              </a:defRPr>
            </a:lvl4pPr>
            <a:lvl5pPr marL="1435100" indent="0">
              <a:buNone/>
              <a:defRPr>
                <a:latin typeface="Cambria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95288" y="1414463"/>
            <a:ext cx="8353425" cy="4897437"/>
          </a:xfrm>
        </p:spPr>
        <p:txBody>
          <a:bodyPr/>
          <a:lstStyle>
            <a:lvl1pPr>
              <a:spcBef>
                <a:spcPts val="2400"/>
              </a:spcBef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DB1EC-8B14-4ABB-9075-EE4BD20A225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3A1ED-73FF-4714-97C2-3BBF561C35B0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AFA9C04-F43D-499E-8322-720C9FC5B954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763713" y="6477000"/>
            <a:ext cx="1093787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30E4B5A-BD5F-4898-A6BB-FC5A1BEC6B99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AFF7EF3-F758-4E8C-8E98-E3EA24588AD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0076380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D2FD908C-FD81-459E-9C87-6C0B12C28C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BCC7BCC-EF71-4DF1-B3D0-241150EBEA1D}" type="datetime1">
              <a:rPr lang="en-US" altLang="ko-KR" smtClean="0"/>
              <a:t>11/8/2019</a:t>
            </a:fld>
            <a:endParaRPr lang="ko-KR" altLang="ko-KR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354D2AB-9681-4C2A-B12A-D4C2C2A3FC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ko-K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57D8D12-FBEC-440E-A8E9-D3FC63A58D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9A8B7D"/>
                </a:solidFill>
                <a:ea typeface="굴림" charset="-127"/>
              </a:defRPr>
            </a:lvl1pPr>
          </a:lstStyle>
          <a:p>
            <a:pPr>
              <a:defRPr/>
            </a:pPr>
            <a:fld id="{A96E211B-1527-491A-B537-4B0D1406555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7559467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6" y="1196152"/>
            <a:ext cx="8423275" cy="4658549"/>
          </a:xfrm>
        </p:spPr>
        <p:txBody>
          <a:bodyPr/>
          <a:lstStyle>
            <a:lvl1pPr>
              <a:defRPr>
                <a:solidFill>
                  <a:srgbClr val="9A8B7D"/>
                </a:solidFill>
              </a:defRPr>
            </a:lvl1pPr>
            <a:lvl2pPr>
              <a:defRPr>
                <a:solidFill>
                  <a:srgbClr val="9A8B7D"/>
                </a:solidFill>
              </a:defRPr>
            </a:lvl2pPr>
            <a:lvl3pPr>
              <a:defRPr>
                <a:solidFill>
                  <a:srgbClr val="9A8B7D"/>
                </a:solidFill>
              </a:defRPr>
            </a:lvl3pPr>
            <a:lvl4pPr>
              <a:defRPr>
                <a:solidFill>
                  <a:srgbClr val="9A8B7D"/>
                </a:solidFill>
              </a:defRPr>
            </a:lvl4pPr>
            <a:lvl5pPr>
              <a:defRPr>
                <a:solidFill>
                  <a:srgbClr val="9A8B7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>
                  <a:solidFill>
                    <a:srgbClr val="FF6600"/>
                  </a:solidFill>
                </a:ln>
              </a:defRPr>
            </a:lvl1pPr>
          </a:lstStyle>
          <a:p>
            <a:fld id="{9F9F533D-B52E-4A2F-BF72-0ADD2D94BD75}" type="slidenum">
              <a:rPr lang="en-GB" smtClean="0">
                <a:ln>
                  <a:noFill/>
                </a:ln>
              </a:rPr>
              <a:pPr/>
              <a:t>‹#›</a:t>
            </a:fld>
            <a:endParaRPr lang="en-GB" dirty="0">
              <a:ln>
                <a:noFill/>
              </a:ln>
            </a:endParaRPr>
          </a:p>
          <a:p>
            <a:endParaRPr lang="en-GB" dirty="0">
              <a:solidFill>
                <a:srgbClr val="9A8B7D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69568" y="6373301"/>
            <a:ext cx="8445820" cy="92333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600" baseline="0">
                <a:solidFill>
                  <a:srgbClr val="9A8B7D"/>
                </a:solidFill>
              </a:defRPr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365124" y="337618"/>
            <a:ext cx="7577139" cy="43088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05239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or Statement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9">
            <a:extLst>
              <a:ext uri="{FF2B5EF4-FFF2-40B4-BE49-F238E27FC236}">
                <a16:creationId xmlns:a16="http://schemas.microsoft.com/office/drawing/2014/main" id="{C4D717E1-F939-44E1-A78F-E65B4A64AF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7" t="1108" r="6142"/>
          <a:stretch>
            <a:fillRect/>
          </a:stretch>
        </p:blipFill>
        <p:spPr bwMode="auto">
          <a:xfrm>
            <a:off x="-104775" y="0"/>
            <a:ext cx="9340850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>
            <a:extLst>
              <a:ext uri="{FF2B5EF4-FFF2-40B4-BE49-F238E27FC236}">
                <a16:creationId xmlns:a16="http://schemas.microsoft.com/office/drawing/2014/main" id="{381A7FA9-65D2-4056-8185-452D3CA619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58775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49200" y="4476844"/>
            <a:ext cx="6872400" cy="400110"/>
          </a:xfrm>
        </p:spPr>
        <p:txBody>
          <a:bodyPr anchor="ctr">
            <a:spAutoFit/>
          </a:bodyPr>
          <a:lstStyle>
            <a:lvl1pPr marL="0" indent="0">
              <a:spcAft>
                <a:spcPts val="0"/>
              </a:spcAft>
              <a:buNone/>
              <a:defRPr sz="2600" b="1" baseline="0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1779" y="1519200"/>
            <a:ext cx="6872288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800" b="1">
                <a:solidFill>
                  <a:schemeClr val="bg1"/>
                </a:solidFill>
              </a:defRPr>
            </a:lvl2pPr>
            <a:lvl3pPr marL="533400" indent="0">
              <a:buNone/>
              <a:defRPr sz="2800" b="1">
                <a:solidFill>
                  <a:schemeClr val="bg1"/>
                </a:solidFill>
              </a:defRPr>
            </a:lvl3pPr>
            <a:lvl4pPr marL="815975" indent="0">
              <a:buNone/>
              <a:defRPr sz="2800" b="1">
                <a:solidFill>
                  <a:schemeClr val="bg1"/>
                </a:solidFill>
              </a:defRPr>
            </a:lvl4pPr>
            <a:lvl5pPr marL="1104900" indent="0">
              <a:buNone/>
              <a:defRPr sz="2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49766" y="5906100"/>
            <a:ext cx="6872400" cy="246221"/>
          </a:xfrm>
        </p:spPr>
        <p:txBody>
          <a:bodyPr anchor="b">
            <a:spAutoFit/>
          </a:bodyPr>
          <a:lstStyle>
            <a:lvl1pPr marL="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5472735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or Statement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E7590B99-6D66-4F03-9762-449D7A78B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9" r="6667"/>
          <a:stretch>
            <a:fillRect/>
          </a:stretch>
        </p:blipFill>
        <p:spPr bwMode="auto">
          <a:xfrm>
            <a:off x="-30163" y="-104775"/>
            <a:ext cx="9174163" cy="700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>
            <a:extLst>
              <a:ext uri="{FF2B5EF4-FFF2-40B4-BE49-F238E27FC236}">
                <a16:creationId xmlns:a16="http://schemas.microsoft.com/office/drawing/2014/main" id="{8E7BDF7D-028B-4E19-BF28-3772FC6D08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58775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49200" y="4476844"/>
            <a:ext cx="6872400" cy="400110"/>
          </a:xfrm>
        </p:spPr>
        <p:txBody>
          <a:bodyPr anchor="ctr">
            <a:spAutoFit/>
          </a:bodyPr>
          <a:lstStyle>
            <a:lvl1pPr marL="0" indent="0">
              <a:spcAft>
                <a:spcPts val="0"/>
              </a:spcAft>
              <a:buNone/>
              <a:defRPr sz="2600" b="1" baseline="0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1779" y="1519200"/>
            <a:ext cx="6872288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800" b="1">
                <a:solidFill>
                  <a:schemeClr val="bg1"/>
                </a:solidFill>
              </a:defRPr>
            </a:lvl2pPr>
            <a:lvl3pPr marL="533400" indent="0">
              <a:buNone/>
              <a:defRPr sz="2800" b="1">
                <a:solidFill>
                  <a:schemeClr val="bg1"/>
                </a:solidFill>
              </a:defRPr>
            </a:lvl3pPr>
            <a:lvl4pPr marL="815975" indent="0">
              <a:buNone/>
              <a:defRPr sz="2800" b="1">
                <a:solidFill>
                  <a:schemeClr val="bg1"/>
                </a:solidFill>
              </a:defRPr>
            </a:lvl4pPr>
            <a:lvl5pPr marL="1104900" indent="0">
              <a:buNone/>
              <a:defRPr sz="2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49766" y="5906100"/>
            <a:ext cx="6872400" cy="246221"/>
          </a:xfrm>
        </p:spPr>
        <p:txBody>
          <a:bodyPr anchor="b">
            <a:spAutoFit/>
          </a:bodyPr>
          <a:lstStyle>
            <a:lvl1pPr marL="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5060231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or Statemen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EB2A819B-8F23-4F59-90A6-F42F3FD855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5"/>
          <a:stretch>
            <a:fillRect/>
          </a:stretch>
        </p:blipFill>
        <p:spPr bwMode="auto">
          <a:xfrm>
            <a:off x="-57150" y="-85725"/>
            <a:ext cx="9201150" cy="695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>
            <a:extLst>
              <a:ext uri="{FF2B5EF4-FFF2-40B4-BE49-F238E27FC236}">
                <a16:creationId xmlns:a16="http://schemas.microsoft.com/office/drawing/2014/main" id="{1665A6A8-E165-4050-8788-F31B4A7F32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58775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49200" y="4476844"/>
            <a:ext cx="6872400" cy="400110"/>
          </a:xfrm>
        </p:spPr>
        <p:txBody>
          <a:bodyPr anchor="ctr">
            <a:spAutoFit/>
          </a:bodyPr>
          <a:lstStyle>
            <a:lvl1pPr marL="0" indent="0">
              <a:spcAft>
                <a:spcPts val="0"/>
              </a:spcAft>
              <a:buNone/>
              <a:defRPr sz="2600" b="1" baseline="0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1779" y="1519200"/>
            <a:ext cx="6872288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800" b="1">
                <a:solidFill>
                  <a:schemeClr val="bg1"/>
                </a:solidFill>
              </a:defRPr>
            </a:lvl2pPr>
            <a:lvl3pPr marL="533400" indent="0">
              <a:buNone/>
              <a:defRPr sz="2800" b="1">
                <a:solidFill>
                  <a:schemeClr val="bg1"/>
                </a:solidFill>
              </a:defRPr>
            </a:lvl3pPr>
            <a:lvl4pPr marL="815975" indent="0">
              <a:buNone/>
              <a:defRPr sz="2800" b="1">
                <a:solidFill>
                  <a:schemeClr val="bg1"/>
                </a:solidFill>
              </a:defRPr>
            </a:lvl4pPr>
            <a:lvl5pPr marL="1104900" indent="0">
              <a:buNone/>
              <a:defRPr sz="2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49766" y="5906100"/>
            <a:ext cx="6872400" cy="246221"/>
          </a:xfrm>
        </p:spPr>
        <p:txBody>
          <a:bodyPr anchor="b">
            <a:spAutoFit/>
          </a:bodyPr>
          <a:lstStyle>
            <a:lvl1pPr marL="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4746798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or Statem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>
            <a:extLst>
              <a:ext uri="{FF2B5EF4-FFF2-40B4-BE49-F238E27FC236}">
                <a16:creationId xmlns:a16="http://schemas.microsoft.com/office/drawing/2014/main" id="{E1520863-6177-4A58-84E1-D0774CB13E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6"/>
          <a:stretch>
            <a:fillRect/>
          </a:stretch>
        </p:blipFill>
        <p:spPr bwMode="auto">
          <a:xfrm>
            <a:off x="-49213" y="-73025"/>
            <a:ext cx="9193213" cy="695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>
            <a:extLst>
              <a:ext uri="{FF2B5EF4-FFF2-40B4-BE49-F238E27FC236}">
                <a16:creationId xmlns:a16="http://schemas.microsoft.com/office/drawing/2014/main" id="{458FACFF-7040-4976-A329-0250E7558F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58775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49200" y="4476844"/>
            <a:ext cx="6872400" cy="400110"/>
          </a:xfrm>
        </p:spPr>
        <p:txBody>
          <a:bodyPr anchor="ctr">
            <a:spAutoFit/>
          </a:bodyPr>
          <a:lstStyle>
            <a:lvl1pPr marL="0" indent="0">
              <a:spcAft>
                <a:spcPts val="0"/>
              </a:spcAft>
              <a:buNone/>
              <a:defRPr sz="2600" b="1" baseline="0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1779" y="1519200"/>
            <a:ext cx="6872288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800" b="1">
                <a:solidFill>
                  <a:schemeClr val="bg1"/>
                </a:solidFill>
              </a:defRPr>
            </a:lvl2pPr>
            <a:lvl3pPr marL="533400" indent="0">
              <a:buNone/>
              <a:defRPr sz="2800" b="1">
                <a:solidFill>
                  <a:schemeClr val="bg1"/>
                </a:solidFill>
              </a:defRPr>
            </a:lvl3pPr>
            <a:lvl4pPr marL="815975" indent="0">
              <a:buNone/>
              <a:defRPr sz="2800" b="1">
                <a:solidFill>
                  <a:schemeClr val="bg1"/>
                </a:solidFill>
              </a:defRPr>
            </a:lvl4pPr>
            <a:lvl5pPr marL="1104900" indent="0">
              <a:buNone/>
              <a:defRPr sz="2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49766" y="5906100"/>
            <a:ext cx="6872400" cy="246221"/>
          </a:xfrm>
        </p:spPr>
        <p:txBody>
          <a:bodyPr anchor="b">
            <a:spAutoFit/>
          </a:bodyPr>
          <a:lstStyle>
            <a:lvl1pPr marL="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3301425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5" y="294810"/>
            <a:ext cx="7577139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5" y="1196153"/>
            <a:ext cx="8423275" cy="465854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200" i="1">
                <a:latin typeface="Georgia" panose="02040502050405020303" pitchFamily="18" charset="0"/>
              </a:defRPr>
            </a:lvl1pPr>
            <a:lvl2pPr marL="203597" indent="0">
              <a:buNone/>
              <a:defRPr/>
            </a:lvl2pPr>
            <a:lvl3pPr marL="400050" indent="0">
              <a:buNone/>
              <a:defRPr/>
            </a:lvl3pPr>
            <a:lvl4pPr marL="611981" indent="0">
              <a:buNone/>
              <a:defRPr/>
            </a:lvl4pPr>
            <a:lvl5pPr marL="828675" indent="0">
              <a:buNone/>
              <a:defRPr/>
            </a:lvl5pPr>
          </a:lstStyle>
          <a:p>
            <a:pPr lvl="0"/>
            <a:r>
              <a:rPr lang="en-US" dirty="0"/>
              <a:t>Subtitle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69569" y="6088866"/>
            <a:ext cx="8445820" cy="92333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600" baseline="0"/>
            </a:lvl1pPr>
            <a:lvl2pPr marL="201122" indent="0">
              <a:buNone/>
              <a:defRPr sz="600"/>
            </a:lvl2pPr>
            <a:lvl3pPr marL="405000" indent="0">
              <a:buNone/>
              <a:defRPr sz="600"/>
            </a:lvl3pPr>
            <a:lvl4pPr marL="608316" indent="0">
              <a:buNone/>
              <a:defRPr sz="600"/>
            </a:lvl4pPr>
            <a:lvl5pPr marL="810000" indent="0">
              <a:buNone/>
              <a:defRPr sz="6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fld id="{03BF3B3C-FC3A-45A0-B0BA-FC6A2FB0FE16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2195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5" y="294810"/>
            <a:ext cx="7577139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9"/>
          </p:nvPr>
        </p:nvSpPr>
        <p:spPr>
          <a:xfrm>
            <a:off x="365125" y="1533526"/>
            <a:ext cx="8418513" cy="4324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65125" y="1184782"/>
            <a:ext cx="8418513" cy="184666"/>
          </a:xfrm>
        </p:spPr>
        <p:txBody>
          <a:bodyPr anchor="t" anchorCtr="0">
            <a:spAutoFit/>
          </a:bodyPr>
          <a:lstStyle>
            <a:lvl1pPr marL="0" indent="0">
              <a:spcAft>
                <a:spcPts val="0"/>
              </a:spcAft>
              <a:buNone/>
              <a:defRPr sz="1200" b="1">
                <a:solidFill>
                  <a:schemeClr val="accent1"/>
                </a:solidFill>
              </a:defRPr>
            </a:lvl1pPr>
            <a:lvl2pPr marL="203597" indent="0">
              <a:buNone/>
              <a:defRPr/>
            </a:lvl2pPr>
            <a:lvl3pPr marL="400050" indent="0">
              <a:buNone/>
              <a:defRPr/>
            </a:lvl3pPr>
            <a:lvl4pPr marL="611981" indent="0">
              <a:buNone/>
              <a:defRPr/>
            </a:lvl4pPr>
            <a:lvl5pPr marL="828675" indent="0">
              <a:buNone/>
              <a:defRPr/>
            </a:lvl5pPr>
          </a:lstStyle>
          <a:p>
            <a:pPr lvl="0"/>
            <a:r>
              <a:rPr lang="en-US" dirty="0"/>
              <a:t>Subheading here if required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/>
              <a:t>Subtitle here if required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69569" y="6088866"/>
            <a:ext cx="8445820" cy="92333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600" baseline="0"/>
            </a:lvl1pPr>
            <a:lvl2pPr marL="201122" indent="0">
              <a:buNone/>
              <a:defRPr sz="600"/>
            </a:lvl2pPr>
            <a:lvl3pPr marL="405000" indent="0">
              <a:buNone/>
              <a:defRPr sz="600"/>
            </a:lvl3pPr>
            <a:lvl4pPr marL="608316" indent="0">
              <a:buNone/>
              <a:defRPr sz="600"/>
            </a:lvl4pPr>
            <a:lvl5pPr marL="810000" indent="0">
              <a:buNone/>
              <a:defRPr sz="6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algn="ctr"/>
            <a:fld id="{F8FCF7C9-50C1-4D73-9DEB-8A91FC263C3E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027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5" y="294810"/>
            <a:ext cx="7577139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365125" y="1184276"/>
            <a:ext cx="8423275" cy="46736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/>
              <a:t>Subtitle here if required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365124" y="6088866"/>
            <a:ext cx="8445820" cy="92333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600" baseline="0"/>
            </a:lvl1pPr>
            <a:lvl2pPr marL="201122" indent="0">
              <a:buNone/>
              <a:defRPr sz="600"/>
            </a:lvl2pPr>
            <a:lvl3pPr marL="405000" indent="0">
              <a:buNone/>
              <a:defRPr sz="600"/>
            </a:lvl3pPr>
            <a:lvl4pPr marL="608316" indent="0">
              <a:buNone/>
              <a:defRPr sz="600"/>
            </a:lvl4pPr>
            <a:lvl5pPr marL="810000" indent="0">
              <a:buNone/>
              <a:defRPr sz="6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pPr algn="ctr"/>
            <a:fld id="{0BFE707F-A5E9-409B-9309-7132AB6ADE46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7850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5" y="294810"/>
            <a:ext cx="7577139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365124" y="1184276"/>
            <a:ext cx="3986213" cy="467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797217" y="1184276"/>
            <a:ext cx="4000709" cy="467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/>
              <a:t>Subtitle here if required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365124" y="6088866"/>
            <a:ext cx="3960000" cy="92333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600" baseline="0"/>
            </a:lvl1pPr>
            <a:lvl2pPr marL="201122" indent="0">
              <a:buNone/>
              <a:defRPr sz="600"/>
            </a:lvl2pPr>
            <a:lvl3pPr marL="405000" indent="0">
              <a:buNone/>
              <a:defRPr sz="600"/>
            </a:lvl3pPr>
            <a:lvl4pPr marL="608316" indent="0">
              <a:buNone/>
              <a:defRPr sz="600"/>
            </a:lvl4pPr>
            <a:lvl5pPr marL="810000" indent="0">
              <a:buNone/>
              <a:defRPr sz="6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02188" y="6088866"/>
            <a:ext cx="3960000" cy="92333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600" baseline="0"/>
            </a:lvl1pPr>
            <a:lvl2pPr marL="201122" indent="0">
              <a:buNone/>
              <a:defRPr sz="600"/>
            </a:lvl2pPr>
            <a:lvl3pPr marL="405000" indent="0">
              <a:buNone/>
              <a:defRPr sz="600"/>
            </a:lvl3pPr>
            <a:lvl4pPr marL="608316" indent="0">
              <a:buNone/>
              <a:defRPr sz="600"/>
            </a:lvl4pPr>
            <a:lvl5pPr marL="810000" indent="0">
              <a:buNone/>
              <a:defRPr sz="6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algn="ctr"/>
            <a:fld id="{ED5AEF8E-690C-4E9A-A1C6-BB8EEF732E49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1793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5" y="294810"/>
            <a:ext cx="7577139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9"/>
          </p:nvPr>
        </p:nvSpPr>
        <p:spPr>
          <a:xfrm>
            <a:off x="365125" y="1185873"/>
            <a:ext cx="4011975" cy="184666"/>
          </a:xfrm>
        </p:spPr>
        <p:txBody>
          <a:bodyPr anchor="t" anchorCtr="0">
            <a:sp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0"/>
          </p:nvPr>
        </p:nvSpPr>
        <p:spPr>
          <a:xfrm>
            <a:off x="365125" y="1524001"/>
            <a:ext cx="3992925" cy="4465638"/>
          </a:xfrm>
        </p:spPr>
        <p:txBody>
          <a:bodyPr/>
          <a:lstStyle>
            <a:lvl1pPr>
              <a:defRPr sz="1200"/>
            </a:lvl1pPr>
            <a:lvl2pPr marL="403622" indent="-200025">
              <a:buFont typeface="Arial" pitchFamily="34" charset="0"/>
              <a:buChar char="–"/>
              <a:defRPr sz="105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21"/>
          </p:nvPr>
        </p:nvSpPr>
        <p:spPr>
          <a:xfrm>
            <a:off x="4783166" y="1185873"/>
            <a:ext cx="4011975" cy="184666"/>
          </a:xfrm>
        </p:spPr>
        <p:txBody>
          <a:bodyPr anchor="t" anchorCtr="0">
            <a:spAutoFit/>
          </a:bodyPr>
          <a:lstStyle>
            <a:lvl1pPr marL="0" indent="0">
              <a:buNone/>
              <a:defRPr sz="12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22"/>
          </p:nvPr>
        </p:nvSpPr>
        <p:spPr>
          <a:xfrm>
            <a:off x="4783166" y="1524001"/>
            <a:ext cx="4014970" cy="4465638"/>
          </a:xfrm>
        </p:spPr>
        <p:txBody>
          <a:bodyPr/>
          <a:lstStyle>
            <a:lvl1pPr>
              <a:defRPr sz="1200"/>
            </a:lvl1pPr>
            <a:lvl2pPr marL="403622" indent="-200025">
              <a:buFont typeface="Arial" pitchFamily="34" charset="0"/>
              <a:buChar char="–"/>
              <a:defRPr sz="105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/>
              <a:t>Subtitle here if required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65124" y="6088866"/>
            <a:ext cx="3960000" cy="92333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600" baseline="0"/>
            </a:lvl1pPr>
            <a:lvl2pPr marL="201122" indent="0">
              <a:buNone/>
              <a:defRPr sz="600"/>
            </a:lvl2pPr>
            <a:lvl3pPr marL="405000" indent="0">
              <a:buNone/>
              <a:defRPr sz="600"/>
            </a:lvl3pPr>
            <a:lvl4pPr marL="608316" indent="0">
              <a:buNone/>
              <a:defRPr sz="600"/>
            </a:lvl4pPr>
            <a:lvl5pPr marL="810000" indent="0">
              <a:buNone/>
              <a:defRPr sz="6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4802188" y="6088866"/>
            <a:ext cx="3960000" cy="92333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600" baseline="0"/>
            </a:lvl1pPr>
            <a:lvl2pPr marL="201122" indent="0">
              <a:buNone/>
              <a:defRPr sz="600"/>
            </a:lvl2pPr>
            <a:lvl3pPr marL="405000" indent="0">
              <a:buNone/>
              <a:defRPr sz="600"/>
            </a:lvl3pPr>
            <a:lvl4pPr marL="608316" indent="0">
              <a:buNone/>
              <a:defRPr sz="600"/>
            </a:lvl4pPr>
            <a:lvl5pPr marL="810000" indent="0">
              <a:buNone/>
              <a:defRPr sz="6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pPr algn="ctr"/>
            <a:fld id="{90F44673-3A72-4646-A042-08C01AAAD532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7075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tandard (4x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 noChangeAspect="1"/>
          </p:cNvSpPr>
          <p:nvPr>
            <p:ph type="media" sz="quarter" idx="12" hasCustomPrompt="1"/>
          </p:nvPr>
        </p:nvSpPr>
        <p:spPr>
          <a:xfrm>
            <a:off x="1260002" y="1190625"/>
            <a:ext cx="6623998" cy="4968000"/>
          </a:xfrm>
        </p:spPr>
        <p:txBody>
          <a:bodyPr lIns="108000" tIns="108000"/>
          <a:lstStyle>
            <a:lvl1pPr marL="0" indent="0">
              <a:buNone/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GB"/>
              <a:t>Click on the film icon to insert your Standard (4x3 video)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/>
              <a:t>Subtitle here if required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ctr"/>
            <a:fld id="{C28A98DC-C266-44A2-83BF-B283F28B2B79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025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6" y="1196152"/>
            <a:ext cx="8423275" cy="4658549"/>
          </a:xfrm>
        </p:spPr>
        <p:txBody>
          <a:bodyPr/>
          <a:lstStyle>
            <a:lvl1pPr>
              <a:defRPr>
                <a:solidFill>
                  <a:srgbClr val="9A8B7D"/>
                </a:solidFill>
              </a:defRPr>
            </a:lvl1pPr>
            <a:lvl2pPr>
              <a:defRPr>
                <a:solidFill>
                  <a:srgbClr val="9A8B7D"/>
                </a:solidFill>
              </a:defRPr>
            </a:lvl2pPr>
            <a:lvl3pPr>
              <a:defRPr>
                <a:solidFill>
                  <a:srgbClr val="9A8B7D"/>
                </a:solidFill>
              </a:defRPr>
            </a:lvl3pPr>
            <a:lvl4pPr>
              <a:defRPr>
                <a:solidFill>
                  <a:srgbClr val="9A8B7D"/>
                </a:solidFill>
              </a:defRPr>
            </a:lvl4pPr>
            <a:lvl5pPr>
              <a:defRPr>
                <a:solidFill>
                  <a:srgbClr val="9A8B7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n>
                  <a:solidFill>
                    <a:srgbClr val="FF6600"/>
                  </a:solidFill>
                </a:ln>
              </a:defRPr>
            </a:lvl1pPr>
          </a:lstStyle>
          <a:p>
            <a:fld id="{9F9F533D-B52E-4A2F-BF72-0ADD2D94BD75}" type="slidenum">
              <a:rPr lang="en-GB" smtClean="0">
                <a:ln>
                  <a:noFill/>
                </a:ln>
              </a:rPr>
              <a:pPr/>
              <a:t>‹#›</a:t>
            </a:fld>
            <a:endParaRPr lang="en-GB" dirty="0">
              <a:ln>
                <a:noFill/>
              </a:ln>
            </a:endParaRPr>
          </a:p>
          <a:p>
            <a:endParaRPr lang="en-GB" dirty="0">
              <a:solidFill>
                <a:srgbClr val="9A8B7D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69568" y="6373301"/>
            <a:ext cx="8445820" cy="92333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600" baseline="0">
                <a:solidFill>
                  <a:srgbClr val="9A8B7D"/>
                </a:solidFill>
              </a:defRPr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365124" y="337618"/>
            <a:ext cx="7577139" cy="43088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8614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descreen (16 x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5"/>
          <p:cNvSpPr>
            <a:spLocks noGrp="1"/>
          </p:cNvSpPr>
          <p:nvPr>
            <p:ph type="media" sz="quarter" idx="12" hasCustomPrompt="1"/>
          </p:nvPr>
        </p:nvSpPr>
        <p:spPr>
          <a:xfrm>
            <a:off x="368301" y="1381125"/>
            <a:ext cx="8416925" cy="4734000"/>
          </a:xfrm>
        </p:spPr>
        <p:txBody>
          <a:bodyPr lIns="108000" tIns="108000"/>
          <a:lstStyle>
            <a:lvl1pPr marL="0" indent="0">
              <a:buNone/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GB"/>
              <a:t>Click on the film icon to insert your widescreen (16x9) video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/>
              <a:t>Subtitle here if required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ctr"/>
            <a:fld id="{5B8B357D-A38E-4381-8874-76D9330A5311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6916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5" y="294810"/>
            <a:ext cx="7577139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100"/>
            <a:ext cx="3986213" cy="4676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4801131" y="1181099"/>
            <a:ext cx="3984094" cy="4676775"/>
          </a:xfrm>
        </p:spPr>
        <p:txBody>
          <a:bodyPr lIns="0" tIns="0"/>
          <a:lstStyle>
            <a:lvl1pPr marL="0" indent="0">
              <a:buNone/>
              <a:defRPr sz="825" baseline="0"/>
            </a:lvl1pPr>
          </a:lstStyle>
          <a:p>
            <a:r>
              <a:rPr lang="en-GB"/>
              <a:t>Click on the picture icon to insert your picture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/>
              <a:t>Subtitle here if required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4801131" y="5884336"/>
            <a:ext cx="3984094" cy="301625"/>
          </a:xfrm>
        </p:spPr>
        <p:txBody>
          <a:bodyPr lIns="0" tIns="0" rIns="0" bIns="0"/>
          <a:lstStyle>
            <a:lvl1pPr marL="0" indent="0">
              <a:buNone/>
              <a:defRPr sz="600">
                <a:solidFill>
                  <a:schemeClr val="accent1"/>
                </a:solidFill>
              </a:defRPr>
            </a:lvl1pPr>
            <a:lvl2pPr marL="201122" indent="0">
              <a:buNone/>
              <a:defRPr sz="600">
                <a:solidFill>
                  <a:schemeClr val="bg2"/>
                </a:solidFill>
              </a:defRPr>
            </a:lvl2pPr>
            <a:lvl3pPr marL="405000" indent="0">
              <a:buNone/>
              <a:defRPr sz="600">
                <a:solidFill>
                  <a:schemeClr val="bg2"/>
                </a:solidFill>
              </a:defRPr>
            </a:lvl3pPr>
            <a:lvl4pPr marL="608316" indent="0">
              <a:buNone/>
              <a:defRPr sz="600">
                <a:solidFill>
                  <a:schemeClr val="bg2"/>
                </a:solidFill>
              </a:defRPr>
            </a:lvl4pPr>
            <a:lvl5pPr marL="810000" indent="0">
              <a:buNone/>
              <a:defRPr sz="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Enter your image caption text here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pPr algn="ctr"/>
            <a:fld id="{071EEB20-8312-4E8B-9288-5581C10BDD0D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3444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5" y="294810"/>
            <a:ext cx="7577139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100"/>
            <a:ext cx="3986213" cy="467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/>
              <a:t>Subtitle here if required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 hasCustomPrompt="1"/>
          </p:nvPr>
        </p:nvSpPr>
        <p:spPr>
          <a:xfrm>
            <a:off x="4801131" y="1180573"/>
            <a:ext cx="3984094" cy="2045229"/>
          </a:xfrm>
        </p:spPr>
        <p:txBody>
          <a:bodyPr lIns="0" tIns="0"/>
          <a:lstStyle>
            <a:lvl1pPr marL="0" indent="0">
              <a:buNone/>
              <a:defRPr sz="825">
                <a:solidFill>
                  <a:schemeClr val="accent2"/>
                </a:solidFill>
              </a:defRPr>
            </a:lvl1pPr>
          </a:lstStyle>
          <a:p>
            <a:r>
              <a:rPr lang="en-GB"/>
              <a:t>Click on the picture icon to insert your picture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4801131" y="3310469"/>
            <a:ext cx="3984094" cy="301625"/>
          </a:xfrm>
        </p:spPr>
        <p:txBody>
          <a:bodyPr lIns="0" tIns="0" rIns="0" bIns="0"/>
          <a:lstStyle>
            <a:lvl1pPr marL="0" indent="0">
              <a:buNone/>
              <a:defRPr sz="600">
                <a:solidFill>
                  <a:schemeClr val="accent1"/>
                </a:solidFill>
              </a:defRPr>
            </a:lvl1pPr>
            <a:lvl2pPr marL="201122" indent="0">
              <a:buNone/>
              <a:defRPr sz="600">
                <a:solidFill>
                  <a:schemeClr val="bg2"/>
                </a:solidFill>
              </a:defRPr>
            </a:lvl2pPr>
            <a:lvl3pPr marL="405000" indent="0">
              <a:buNone/>
              <a:defRPr sz="600">
                <a:solidFill>
                  <a:schemeClr val="bg2"/>
                </a:solidFill>
              </a:defRPr>
            </a:lvl3pPr>
            <a:lvl4pPr marL="608316" indent="0">
              <a:buNone/>
              <a:defRPr sz="600">
                <a:solidFill>
                  <a:schemeClr val="bg2"/>
                </a:solidFill>
              </a:defRPr>
            </a:lvl4pPr>
            <a:lvl5pPr marL="810000" indent="0">
              <a:buNone/>
              <a:defRPr sz="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Enter your image caption text here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25" hasCustomPrompt="1"/>
          </p:nvPr>
        </p:nvSpPr>
        <p:spPr>
          <a:xfrm>
            <a:off x="4801131" y="3754440"/>
            <a:ext cx="3984094" cy="2045229"/>
          </a:xfrm>
        </p:spPr>
        <p:txBody>
          <a:bodyPr lIns="0" tIns="0"/>
          <a:lstStyle>
            <a:lvl1pPr marL="0" indent="0">
              <a:buNone/>
              <a:defRPr sz="825">
                <a:solidFill>
                  <a:schemeClr val="accent2"/>
                </a:solidFill>
              </a:defRPr>
            </a:lvl1pPr>
          </a:lstStyle>
          <a:p>
            <a:r>
              <a:rPr lang="en-GB"/>
              <a:t>Click on the picture icon to insert your picture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4801131" y="5884336"/>
            <a:ext cx="3984094" cy="301625"/>
          </a:xfrm>
        </p:spPr>
        <p:txBody>
          <a:bodyPr lIns="0" tIns="0" rIns="0" bIns="0"/>
          <a:lstStyle>
            <a:lvl1pPr marL="0" indent="0">
              <a:buNone/>
              <a:defRPr sz="600">
                <a:solidFill>
                  <a:schemeClr val="accent1"/>
                </a:solidFill>
              </a:defRPr>
            </a:lvl1pPr>
            <a:lvl2pPr marL="201122" indent="0">
              <a:buNone/>
              <a:defRPr sz="600">
                <a:solidFill>
                  <a:schemeClr val="bg2"/>
                </a:solidFill>
              </a:defRPr>
            </a:lvl2pPr>
            <a:lvl3pPr marL="405000" indent="0">
              <a:buNone/>
              <a:defRPr sz="600">
                <a:solidFill>
                  <a:schemeClr val="bg2"/>
                </a:solidFill>
              </a:defRPr>
            </a:lvl3pPr>
            <a:lvl4pPr marL="608316" indent="0">
              <a:buNone/>
              <a:defRPr sz="600">
                <a:solidFill>
                  <a:schemeClr val="bg2"/>
                </a:solidFill>
              </a:defRPr>
            </a:lvl4pPr>
            <a:lvl5pPr marL="810000" indent="0">
              <a:buNone/>
              <a:defRPr sz="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Enter your image caption text here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pPr algn="ctr"/>
            <a:fld id="{ADBDA9CB-705A-4991-A7A4-19FDA43EF51F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9766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5" y="294810"/>
            <a:ext cx="7577139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02500" indent="-2025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/>
              <a:t>Subtitle here if required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ctr"/>
            <a:fld id="{7473C8CD-12ED-4FB4-A6E4-C679B9740930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5000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/>
          <p:nvPr userDrawn="1"/>
        </p:nvCxnSpPr>
        <p:spPr>
          <a:xfrm>
            <a:off x="374651" y="6323289"/>
            <a:ext cx="84162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773B10E4-5925-46E1-ACAF-88EADE15078F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6768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fld id="{0306C0AF-5045-4AA0-8F9F-47C1333E6D0F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s-ES_tradnl">
              <a:solidFill>
                <a:srgbClr val="544F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cs typeface="Arial" charset="0"/>
              </a:defRPr>
            </a:lvl1pPr>
          </a:lstStyle>
          <a:p>
            <a:endParaRPr lang="es-ES_tradnl">
              <a:solidFill>
                <a:srgbClr val="544F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08C35-212E-4830-BAA5-D7936AE754E6}" type="slidenum">
              <a:rPr lang="es-ES_tradnl">
                <a:solidFill>
                  <a:srgbClr val="544F40"/>
                </a:solidFill>
              </a:rPr>
              <a:pPr/>
              <a:t>‹#›</a:t>
            </a:fld>
            <a:endParaRPr lang="es-ES_tradnl">
              <a:solidFill>
                <a:srgbClr val="544F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8083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7" b="1658"/>
          <a:stretch/>
        </p:blipFill>
        <p:spPr>
          <a:xfrm>
            <a:off x="1" y="2500949"/>
            <a:ext cx="4795838" cy="4357053"/>
          </a:xfrm>
          <a:prstGeom prst="rect">
            <a:avLst/>
          </a:prstGeom>
        </p:spPr>
      </p:pic>
      <p:grpSp>
        <p:nvGrpSpPr>
          <p:cNvPr id="2" name="Group 16"/>
          <p:cNvGrpSpPr/>
          <p:nvPr/>
        </p:nvGrpSpPr>
        <p:grpSpPr>
          <a:xfrm>
            <a:off x="7632183" y="361916"/>
            <a:ext cx="1167432" cy="474569"/>
            <a:chOff x="7280906" y="310911"/>
            <a:chExt cx="1507104" cy="612649"/>
          </a:xfrm>
        </p:grpSpPr>
        <p:pic>
          <p:nvPicPr>
            <p:cNvPr id="18" name="Picture 2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9185" y="411962"/>
              <a:ext cx="688825" cy="461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0906" y="310911"/>
              <a:ext cx="711709" cy="612649"/>
            </a:xfrm>
            <a:prstGeom prst="rect">
              <a:avLst/>
            </a:prstGeom>
          </p:spPr>
        </p:pic>
      </p:grpSp>
      <p:sp>
        <p:nvSpPr>
          <p:cNvPr id="21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48549" y="4461571"/>
            <a:ext cx="2737552" cy="512961"/>
          </a:xfrm>
        </p:spPr>
        <p:txBody>
          <a:bodyPr anchor="ctr" anchorCtr="0">
            <a:spAutoFit/>
          </a:bodyPr>
          <a:lstStyle>
            <a:lvl1pPr marL="0" indent="0">
              <a:lnSpc>
                <a:spcPts val="1950"/>
              </a:lnSpc>
              <a:spcAft>
                <a:spcPts val="0"/>
              </a:spcAft>
              <a:buNone/>
              <a:defRPr sz="1950" b="1">
                <a:solidFill>
                  <a:schemeClr val="bg1"/>
                </a:solidFill>
              </a:defRPr>
            </a:lvl1pPr>
            <a:lvl2pPr marL="203597" indent="0">
              <a:lnSpc>
                <a:spcPts val="1950"/>
              </a:lnSpc>
              <a:spcAft>
                <a:spcPts val="0"/>
              </a:spcAft>
              <a:buNone/>
              <a:defRPr sz="1950" b="1">
                <a:solidFill>
                  <a:schemeClr val="bg1"/>
                </a:solidFill>
              </a:defRPr>
            </a:lvl2pPr>
            <a:lvl3pPr marL="400050" indent="0">
              <a:lnSpc>
                <a:spcPts val="1950"/>
              </a:lnSpc>
              <a:spcAft>
                <a:spcPts val="0"/>
              </a:spcAft>
              <a:buNone/>
              <a:defRPr sz="1950" b="1">
                <a:solidFill>
                  <a:schemeClr val="bg1"/>
                </a:solidFill>
              </a:defRPr>
            </a:lvl3pPr>
            <a:lvl4pPr marL="611981" indent="0">
              <a:lnSpc>
                <a:spcPts val="1950"/>
              </a:lnSpc>
              <a:spcAft>
                <a:spcPts val="0"/>
              </a:spcAft>
              <a:buNone/>
              <a:defRPr sz="1950" b="1">
                <a:solidFill>
                  <a:schemeClr val="bg1"/>
                </a:solidFill>
              </a:defRPr>
            </a:lvl4pPr>
            <a:lvl5pPr marL="828675" indent="0">
              <a:lnSpc>
                <a:spcPts val="1950"/>
              </a:lnSpc>
              <a:spcAft>
                <a:spcPts val="0"/>
              </a:spcAft>
              <a:buNone/>
              <a:defRPr sz="195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1"/>
          </p:nvPr>
        </p:nvSpPr>
        <p:spPr>
          <a:xfrm>
            <a:off x="349201" y="5462233"/>
            <a:ext cx="2720975" cy="184666"/>
          </a:xfrm>
        </p:spPr>
        <p:txBody>
          <a:bodyPr anchor="b" anchorCtr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i="1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03597" indent="0">
              <a:buNone/>
              <a:defRPr>
                <a:solidFill>
                  <a:schemeClr val="bg1"/>
                </a:solidFill>
              </a:defRPr>
            </a:lvl2pPr>
            <a:lvl3pPr marL="400050" indent="0">
              <a:buNone/>
              <a:defRPr>
                <a:solidFill>
                  <a:schemeClr val="bg1"/>
                </a:solidFill>
              </a:defRPr>
            </a:lvl3pPr>
            <a:lvl4pPr marL="611981" indent="0">
              <a:buNone/>
              <a:defRPr>
                <a:solidFill>
                  <a:schemeClr val="bg1"/>
                </a:solidFill>
              </a:defRPr>
            </a:lvl4pPr>
            <a:lvl5pPr marL="8286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75818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and Graphs/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696" y="1397265"/>
            <a:ext cx="8532000" cy="4936628"/>
          </a:xfrm>
        </p:spPr>
        <p:txBody>
          <a:bodyPr/>
          <a:lstStyle>
            <a:lvl1pPr>
              <a:spcBef>
                <a:spcPts val="450"/>
              </a:spcBef>
              <a:spcAft>
                <a:spcPts val="150"/>
              </a:spcAft>
              <a:buClr>
                <a:schemeClr val="tx2"/>
              </a:buClr>
              <a:defRPr sz="1500"/>
            </a:lvl1pPr>
            <a:lvl2pPr>
              <a:spcBef>
                <a:spcPts val="150"/>
              </a:spcBef>
              <a:spcAft>
                <a:spcPts val="225"/>
              </a:spcAft>
              <a:buClr>
                <a:schemeClr val="tx2"/>
              </a:buClr>
              <a:defRPr sz="1275"/>
            </a:lvl2pPr>
            <a:lvl3pPr>
              <a:spcBef>
                <a:spcPts val="150"/>
              </a:spcBef>
              <a:spcAft>
                <a:spcPts val="225"/>
              </a:spcAft>
              <a:buClr>
                <a:schemeClr val="tx2"/>
              </a:buClr>
              <a:defRPr sz="1200"/>
            </a:lvl3pPr>
            <a:lvl4pPr>
              <a:spcBef>
                <a:spcPts val="150"/>
              </a:spcBef>
              <a:spcAft>
                <a:spcPts val="225"/>
              </a:spcAft>
              <a:buClr>
                <a:schemeClr val="tx2"/>
              </a:buClr>
              <a:defRPr sz="1050"/>
            </a:lvl4pPr>
            <a:lvl5pPr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92922" y="6607968"/>
            <a:ext cx="7639050" cy="250032"/>
          </a:xfrm>
        </p:spPr>
        <p:txBody>
          <a:bodyPr tIns="3600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750">
                <a:solidFill>
                  <a:schemeClr val="tx1">
                    <a:lumMod val="25000"/>
                  </a:schemeClr>
                </a:solidFill>
              </a:defRPr>
            </a:lvl1pPr>
            <a:lvl2pPr>
              <a:buFontTx/>
              <a:buNone/>
              <a:defRPr sz="450">
                <a:solidFill>
                  <a:schemeClr val="tx1">
                    <a:lumMod val="25000"/>
                  </a:schemeClr>
                </a:solidFill>
              </a:defRPr>
            </a:lvl2pPr>
            <a:lvl3pPr>
              <a:buFontTx/>
              <a:buNone/>
              <a:defRPr sz="450">
                <a:solidFill>
                  <a:schemeClr val="tx1">
                    <a:lumMod val="25000"/>
                  </a:schemeClr>
                </a:solidFill>
              </a:defRPr>
            </a:lvl3pPr>
            <a:lvl4pPr>
              <a:buFontTx/>
              <a:buNone/>
              <a:defRPr sz="450">
                <a:solidFill>
                  <a:schemeClr val="tx1">
                    <a:lumMod val="25000"/>
                  </a:schemeClr>
                </a:solidFill>
              </a:defRPr>
            </a:lvl4pPr>
            <a:lvl5pPr>
              <a:buFontTx/>
              <a:buNone/>
              <a:defRPr sz="450">
                <a:solidFill>
                  <a:schemeClr val="tx1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300950" y="6366076"/>
            <a:ext cx="8560662" cy="236430"/>
          </a:xfrm>
        </p:spPr>
        <p:txBody>
          <a:bodyPr anchor="b"/>
          <a:lstStyle>
            <a:lvl1pPr marL="0" indent="0">
              <a:buNone/>
              <a:defRPr sz="750">
                <a:solidFill>
                  <a:schemeClr val="bg1"/>
                </a:solidFill>
              </a:defRPr>
            </a:lvl1pPr>
            <a:lvl2pPr>
              <a:buNone/>
              <a:defRPr sz="750">
                <a:solidFill>
                  <a:schemeClr val="bg1"/>
                </a:solidFill>
              </a:defRPr>
            </a:lvl2pPr>
            <a:lvl3pPr>
              <a:buNone/>
              <a:defRPr sz="750">
                <a:solidFill>
                  <a:schemeClr val="bg1"/>
                </a:solidFill>
              </a:defRPr>
            </a:lvl3pPr>
            <a:lvl4pPr>
              <a:buNone/>
              <a:defRPr sz="750">
                <a:solidFill>
                  <a:schemeClr val="bg1"/>
                </a:solidFill>
              </a:defRPr>
            </a:lvl4pPr>
            <a:lvl5pPr>
              <a:buNone/>
              <a:defRPr sz="7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8355014" y="6553202"/>
            <a:ext cx="788987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6E2942-8502-4E09-A00B-5A6D22FF69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45002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7" y="1412776"/>
            <a:ext cx="8352928" cy="4896544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2907" y="707459"/>
            <a:ext cx="7419454" cy="417287"/>
          </a:xfr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269081" indent="0">
              <a:buNone/>
              <a:defRPr>
                <a:latin typeface="Cambria" pitchFamily="18" charset="0"/>
              </a:defRPr>
            </a:lvl2pPr>
            <a:lvl3pPr marL="538163" indent="0">
              <a:buNone/>
              <a:defRPr>
                <a:latin typeface="Cambria" pitchFamily="18" charset="0"/>
              </a:defRPr>
            </a:lvl3pPr>
            <a:lvl4pPr marL="807244" indent="0">
              <a:buNone/>
              <a:defRPr>
                <a:latin typeface="Cambria" pitchFamily="18" charset="0"/>
              </a:defRPr>
            </a:lvl4pPr>
            <a:lvl5pPr marL="1076325" indent="0">
              <a:buNone/>
              <a:defRPr>
                <a:latin typeface="Cambria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68301" y="6435944"/>
            <a:ext cx="8278813" cy="333375"/>
          </a:xfrm>
        </p:spPr>
        <p:txBody>
          <a:bodyPr anchor="b"/>
          <a:lstStyle>
            <a:lvl1pPr marL="0" indent="0">
              <a:buNone/>
              <a:defRPr sz="750" b="0"/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8677276" y="6477002"/>
            <a:ext cx="2889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8AA48-E008-436A-B3ED-FB5E0557034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9"/>
          </p:nvPr>
        </p:nvSpPr>
        <p:spPr>
          <a:xfrm>
            <a:off x="1763714" y="6477002"/>
            <a:ext cx="10747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99D2C-A180-4117-BB06-252E35EE5849}" type="datetime1">
              <a:rPr lang="en-US" altLang="ko-KR" smtClean="0"/>
              <a:t>11/8/2019</a:t>
            </a:fld>
            <a:endParaRPr lang="en-GB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8844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5" y="1196153"/>
            <a:ext cx="8423275" cy="4658549"/>
          </a:xfrm>
        </p:spPr>
        <p:txBody>
          <a:bodyPr/>
          <a:lstStyle>
            <a:lvl1pPr>
              <a:defRPr>
                <a:solidFill>
                  <a:srgbClr val="9A8B7D"/>
                </a:solidFill>
              </a:defRPr>
            </a:lvl1pPr>
            <a:lvl2pPr>
              <a:defRPr>
                <a:solidFill>
                  <a:srgbClr val="9A8B7D"/>
                </a:solidFill>
              </a:defRPr>
            </a:lvl2pPr>
            <a:lvl3pPr>
              <a:defRPr>
                <a:solidFill>
                  <a:srgbClr val="9A8B7D"/>
                </a:solidFill>
              </a:defRPr>
            </a:lvl3pPr>
            <a:lvl4pPr>
              <a:defRPr>
                <a:solidFill>
                  <a:srgbClr val="9A8B7D"/>
                </a:solidFill>
              </a:defRPr>
            </a:lvl4pPr>
            <a:lvl5pPr>
              <a:defRPr>
                <a:solidFill>
                  <a:srgbClr val="9A8B7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>
          <a:ln>
            <a:noFill/>
          </a:ln>
        </p:spPr>
        <p:txBody>
          <a:bodyPr/>
          <a:lstStyle>
            <a:lvl1pPr>
              <a:defRPr b="0">
                <a:ln>
                  <a:noFill/>
                </a:ln>
                <a:solidFill>
                  <a:schemeClr val="bg2"/>
                </a:solidFill>
              </a:defRPr>
            </a:lvl1pPr>
          </a:lstStyle>
          <a:p>
            <a:fld id="{9F9F533D-B52E-4A2F-BF72-0ADD2D94BD75}" type="slidenum">
              <a:rPr lang="en-GB" smtClean="0">
                <a:solidFill>
                  <a:srgbClr val="FF6600"/>
                </a:solidFill>
              </a:rPr>
              <a:pPr/>
              <a:t>‹#›</a:t>
            </a:fld>
            <a:endParaRPr lang="en-GB">
              <a:solidFill>
                <a:srgbClr val="FF66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69569" y="6367847"/>
            <a:ext cx="8445820" cy="69250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450" baseline="0">
                <a:solidFill>
                  <a:srgbClr val="9A8B7D"/>
                </a:solidFill>
              </a:defRPr>
            </a:lvl1pPr>
            <a:lvl2pPr marL="201122" indent="0">
              <a:buNone/>
              <a:defRPr sz="600"/>
            </a:lvl2pPr>
            <a:lvl3pPr marL="405000" indent="0">
              <a:buNone/>
              <a:defRPr sz="600"/>
            </a:lvl3pPr>
            <a:lvl4pPr marL="608316" indent="0">
              <a:buNone/>
              <a:defRPr sz="600"/>
            </a:lvl4pPr>
            <a:lvl5pPr marL="810000" indent="0">
              <a:buNone/>
              <a:defRPr sz="600"/>
            </a:lvl5pPr>
          </a:lstStyle>
          <a:p>
            <a:pPr lvl="0"/>
            <a:r>
              <a:rPr lang="en-US" dirty="0"/>
              <a:t>Insert Source text here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365125" y="294812"/>
            <a:ext cx="7577139" cy="230832"/>
          </a:xfrm>
        </p:spPr>
        <p:txBody>
          <a:bodyPr/>
          <a:lstStyle>
            <a:lvl1pPr>
              <a:lnSpc>
                <a:spcPts val="18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350"/>
            </a:lvl1pPr>
            <a:lvl2pPr marL="203597" indent="0">
              <a:buNone/>
              <a:defRPr/>
            </a:lvl2pPr>
            <a:lvl3pPr marL="400050" indent="0">
              <a:buNone/>
              <a:defRPr/>
            </a:lvl3pPr>
            <a:lvl4pPr marL="611981" indent="0">
              <a:buNone/>
              <a:defRPr/>
            </a:lvl4pPr>
            <a:lvl5pPr marL="828675" indent="0">
              <a:buNone/>
              <a:defRPr/>
            </a:lvl5pPr>
          </a:lstStyle>
          <a:p>
            <a:pPr lvl="0"/>
            <a:r>
              <a:rPr lang="en-US" dirty="0"/>
              <a:t>Subtitle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105880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or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62402" y="5906100"/>
            <a:ext cx="2393433" cy="246221"/>
          </a:xfrm>
        </p:spPr>
        <p:txBody>
          <a:bodyPr anchor="b" anchorCtr="0">
            <a:spAutoFit/>
          </a:bodyPr>
          <a:lstStyle>
            <a:lvl1pPr marL="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 here if required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62402" y="4544967"/>
            <a:ext cx="6870542" cy="333425"/>
          </a:xfrm>
        </p:spPr>
        <p:txBody>
          <a:bodyPr wrap="square" anchor="ctr" anchorCtr="0">
            <a:sp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Header title here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62402" y="1519770"/>
            <a:ext cx="6864352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>
                <a:solidFill>
                  <a:schemeClr val="bg1"/>
                </a:solidFill>
              </a:defRPr>
            </a:lvl2pPr>
            <a:lvl3pPr marL="533400" indent="0">
              <a:buNone/>
              <a:defRPr>
                <a:solidFill>
                  <a:schemeClr val="bg1"/>
                </a:solidFill>
              </a:defRPr>
            </a:lvl3pPr>
            <a:lvl4pPr marL="815975" indent="0">
              <a:buNone/>
              <a:defRPr>
                <a:solidFill>
                  <a:schemeClr val="bg1"/>
                </a:solidFill>
              </a:defRPr>
            </a:lvl4pPr>
            <a:lvl5pPr marL="11049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Type your statement text here</a:t>
            </a:r>
          </a:p>
        </p:txBody>
      </p:sp>
    </p:spTree>
    <p:extLst>
      <p:ext uri="{BB962C8B-B14F-4D97-AF65-F5344CB8AC3E}">
        <p14:creationId xmlns:p14="http://schemas.microsoft.com/office/powerpoint/2010/main" val="28323784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uble Title and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5" y="124856"/>
            <a:ext cx="7577139" cy="2539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5" y="1196153"/>
            <a:ext cx="8423275" cy="4658549"/>
          </a:xfrm>
        </p:spPr>
        <p:txBody>
          <a:bodyPr/>
          <a:lstStyle>
            <a:lvl1pPr>
              <a:defRPr>
                <a:solidFill>
                  <a:srgbClr val="9A8B7D"/>
                </a:solidFill>
              </a:defRPr>
            </a:lvl1pPr>
            <a:lvl2pPr>
              <a:defRPr>
                <a:solidFill>
                  <a:srgbClr val="9A8B7D"/>
                </a:solidFill>
              </a:defRPr>
            </a:lvl2pPr>
            <a:lvl3pPr>
              <a:defRPr>
                <a:solidFill>
                  <a:srgbClr val="9A8B7D"/>
                </a:solidFill>
              </a:defRPr>
            </a:lvl3pPr>
            <a:lvl4pPr>
              <a:defRPr>
                <a:solidFill>
                  <a:srgbClr val="9A8B7D"/>
                </a:solidFill>
              </a:defRPr>
            </a:lvl4pPr>
            <a:lvl5pPr>
              <a:defRPr>
                <a:solidFill>
                  <a:srgbClr val="9A8B7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9569" y="6396385"/>
            <a:ext cx="8445820" cy="69250"/>
          </a:xfrm>
        </p:spPr>
        <p:txBody>
          <a:bodyPr anchor="b">
            <a:spAutoFit/>
          </a:bodyPr>
          <a:lstStyle>
            <a:lvl1pPr marL="0" indent="0">
              <a:buNone/>
              <a:defRPr sz="450" baseline="0">
                <a:solidFill>
                  <a:srgbClr val="9A8B7D"/>
                </a:solidFill>
              </a:defRPr>
            </a:lvl1pPr>
            <a:lvl2pPr marL="201122" indent="0">
              <a:buNone/>
              <a:defRPr sz="600"/>
            </a:lvl2pPr>
            <a:lvl3pPr marL="405000" indent="0">
              <a:buNone/>
              <a:defRPr sz="600"/>
            </a:lvl3pPr>
            <a:lvl4pPr marL="608316" indent="0">
              <a:buNone/>
              <a:defRPr sz="600"/>
            </a:lvl4pPr>
            <a:lvl5pPr marL="810000" indent="0">
              <a:buNone/>
              <a:defRPr sz="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9"/>
          </p:nvPr>
        </p:nvSpPr>
        <p:spPr>
          <a:xfrm>
            <a:off x="7967663" y="6437315"/>
            <a:ext cx="830262" cy="365125"/>
          </a:xfrm>
        </p:spPr>
        <p:txBody>
          <a:bodyPr/>
          <a:lstStyle>
            <a:lvl1pPr>
              <a:defRPr>
                <a:solidFill>
                  <a:srgbClr val="9A8B7D"/>
                </a:solidFill>
              </a:defRPr>
            </a:lvl1pPr>
          </a:lstStyle>
          <a:p>
            <a:pPr>
              <a:defRPr/>
            </a:pPr>
            <a:fld id="{51CCD26F-5697-4638-9B92-B3098D22A6A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38425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6713" y="163514"/>
            <a:ext cx="8410575" cy="2539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366713" y="1262065"/>
            <a:ext cx="8412162" cy="5005387"/>
          </a:xfrm>
        </p:spPr>
        <p:txBody>
          <a:bodyPr rtlCol="0">
            <a:noAutofit/>
          </a:bodyPr>
          <a:lstStyle/>
          <a:p>
            <a:pPr lv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0617426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4" y="1196151"/>
            <a:ext cx="8423275" cy="465854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600" i="1">
                <a:latin typeface="Georgia" panose="02040502050405020303" pitchFamily="18" charset="0"/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9568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C06A2-4F04-4860-905B-4FC5D5926B09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8A23A-A159-4B7F-9F9B-D15E0CB1171C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7325353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9"/>
          </p:nvPr>
        </p:nvSpPr>
        <p:spPr>
          <a:xfrm>
            <a:off x="365124" y="1533526"/>
            <a:ext cx="8418513" cy="432435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65124" y="1184780"/>
            <a:ext cx="8418513" cy="246221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1600" b="1">
                <a:solidFill>
                  <a:schemeClr val="accent1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9568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33406-7496-4D92-9F77-9E694256C0F7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3" name="Date Placeholder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73D29-FC37-4378-941B-DD6D867ADDAE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13178531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365124" y="1184276"/>
            <a:ext cx="8423275" cy="46736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365124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9E8F0-57D6-436B-B1AD-951CFC6DE569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04F2C-5552-4128-849E-463E2C1155F2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17260067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365124" y="1184276"/>
            <a:ext cx="3986213" cy="467360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797216" y="1184276"/>
            <a:ext cx="4000709" cy="467360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365124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3"/>
          </p:nvPr>
        </p:nvSpPr>
        <p:spPr>
          <a:xfrm>
            <a:off x="4802188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5B262-802F-4B89-89CA-EA1B927EBBC3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DC936-2F58-498F-917B-8379C2315F52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0873189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9"/>
          </p:nvPr>
        </p:nvSpPr>
        <p:spPr>
          <a:xfrm>
            <a:off x="365124" y="1185871"/>
            <a:ext cx="4011975" cy="246221"/>
          </a:xfrm>
        </p:spPr>
        <p:txBody>
          <a:bodyPr>
            <a:sp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0"/>
          </p:nvPr>
        </p:nvSpPr>
        <p:spPr>
          <a:xfrm>
            <a:off x="365124" y="1524001"/>
            <a:ext cx="3992925" cy="4465638"/>
          </a:xfrm>
        </p:spPr>
        <p:txBody>
          <a:bodyPr/>
          <a:lstStyle>
            <a:lvl1pPr>
              <a:defRPr sz="1600"/>
            </a:lvl1pPr>
            <a:lvl2pPr marL="538163" indent="-266700">
              <a:buFont typeface="Arial" pitchFamily="34" charset="0"/>
              <a:buChar char="–"/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21"/>
          </p:nvPr>
        </p:nvSpPr>
        <p:spPr>
          <a:xfrm>
            <a:off x="4783165" y="1185871"/>
            <a:ext cx="4011975" cy="246221"/>
          </a:xfrm>
        </p:spPr>
        <p:txBody>
          <a:bodyPr>
            <a:sp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22"/>
          </p:nvPr>
        </p:nvSpPr>
        <p:spPr>
          <a:xfrm>
            <a:off x="4783165" y="1524001"/>
            <a:ext cx="4014970" cy="4465638"/>
          </a:xfrm>
        </p:spPr>
        <p:txBody>
          <a:bodyPr/>
          <a:lstStyle>
            <a:lvl1pPr>
              <a:defRPr sz="1600"/>
            </a:lvl1pPr>
            <a:lvl2pPr marL="538163" indent="-266700">
              <a:buFont typeface="Arial" pitchFamily="34" charset="0"/>
              <a:buChar char="–"/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26"/>
          </p:nvPr>
        </p:nvSpPr>
        <p:spPr>
          <a:xfrm>
            <a:off x="365124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802188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3ECA0-3666-47D5-9BB8-23FFEE11A7F9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5" name="Date Placeholder 6"/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0AA59-A640-4633-9761-F61F03775F87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15793504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tandard (4x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 noChangeAspect="1"/>
          </p:cNvSpPr>
          <p:nvPr>
            <p:ph type="media" sz="quarter" idx="12"/>
          </p:nvPr>
        </p:nvSpPr>
        <p:spPr>
          <a:xfrm>
            <a:off x="1260001" y="1190625"/>
            <a:ext cx="6623998" cy="4968000"/>
          </a:xfrm>
        </p:spPr>
        <p:txBody>
          <a:bodyPr lIns="108000" tIns="108000" rtlCol="0">
            <a:noAutofit/>
          </a:bodyPr>
          <a:lstStyle>
            <a:lvl1pPr marL="0" indent="0">
              <a:buNone/>
              <a:defRPr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ko-KR" altLang="en-US" noProof="0"/>
              <a:t>미디어를 추가하려면 아이콘을 클릭하십시오</a:t>
            </a:r>
            <a:endParaRPr lang="en-GB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14204-23EB-4682-BD7C-13E78E027B37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54C80-A2AD-4C71-B709-BCBBD35ED109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09292145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descreen (16 x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5"/>
          <p:cNvSpPr>
            <a:spLocks noGrp="1"/>
          </p:cNvSpPr>
          <p:nvPr>
            <p:ph type="media" sz="quarter" idx="12"/>
          </p:nvPr>
        </p:nvSpPr>
        <p:spPr>
          <a:xfrm>
            <a:off x="368300" y="1381125"/>
            <a:ext cx="8416925" cy="4734000"/>
          </a:xfrm>
        </p:spPr>
        <p:txBody>
          <a:bodyPr lIns="108000" tIns="108000" rtlCol="0">
            <a:noAutofit/>
          </a:bodyPr>
          <a:lstStyle>
            <a:lvl1pPr marL="0" indent="0">
              <a:buNone/>
              <a:defRPr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ko-KR" altLang="en-US" noProof="0"/>
              <a:t>미디어를 추가하려면 아이콘을 클릭하십시오</a:t>
            </a:r>
            <a:endParaRPr lang="en-GB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F7C9C-E125-49AE-A6F5-A3EAEED57B45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2DE21-BF2F-427E-8BB2-157C48A9F347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0254401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100"/>
            <a:ext cx="3986213" cy="467677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801131" y="1181099"/>
            <a:ext cx="3984094" cy="4676775"/>
          </a:xfrm>
        </p:spPr>
        <p:txBody>
          <a:bodyPr rtlCol="0">
            <a:no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4801131" y="5884334"/>
            <a:ext cx="3984094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accent1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4F9D6-8096-4438-AC86-0BCC12A805CD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615D5-025E-4BAF-BC9C-DD6614989571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232231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/>
          </p:cNvSpPr>
          <p:nvPr>
            <p:ph sz="quarter" idx="12"/>
          </p:nvPr>
        </p:nvSpPr>
        <p:spPr>
          <a:xfrm>
            <a:off x="1293813" y="6064793"/>
            <a:ext cx="7326312" cy="319088"/>
          </a:xfrm>
        </p:spPr>
        <p:txBody>
          <a:bodyPr anchor="b"/>
          <a:lstStyle>
            <a:lvl1pPr marL="0" indent="0">
              <a:buFontTx/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Marcador de número de diapositiva 5"/>
          <p:cNvSpPr>
            <a:spLocks noGrp="1"/>
          </p:cNvSpPr>
          <p:nvPr>
            <p:ph type="sldNum" sz="quarter" idx="13"/>
          </p:nvPr>
        </p:nvSpPr>
        <p:spPr>
          <a:xfrm>
            <a:off x="8626475" y="6184900"/>
            <a:ext cx="390525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0970A4-B2CE-4F39-8D55-1A80BA769C8E}" type="slidenum">
              <a:rPr lang="es-E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100"/>
            <a:ext cx="3986213" cy="467677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4801131" y="1180571"/>
            <a:ext cx="3984094" cy="2045229"/>
          </a:xfrm>
        </p:spPr>
        <p:txBody>
          <a:bodyPr rtlCol="0">
            <a:noAutofit/>
          </a:bodyPr>
          <a:lstStyle>
            <a:lvl1pPr marL="0" indent="0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4801131" y="3310467"/>
            <a:ext cx="3984094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accent1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4801131" y="3754438"/>
            <a:ext cx="3984094" cy="2045229"/>
          </a:xfrm>
        </p:spPr>
        <p:txBody>
          <a:bodyPr rtlCol="0">
            <a:noAutofit/>
          </a:bodyPr>
          <a:lstStyle>
            <a:lvl1pPr marL="0" indent="0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4801131" y="5884334"/>
            <a:ext cx="3984094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accent1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026CA-49BA-4EAE-95D7-EE8D9A68763F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4" name="Date Placeholder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10BD8-C018-4A2E-A1B9-7C2FDA2A9F5E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1908172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E138D-7B86-482E-AD69-E61C5B744BEA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4A78B-9B68-4CB0-ACD9-7937B8997AA5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7572914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9"/>
          <p:cNvCxnSpPr/>
          <p:nvPr userDrawn="1"/>
        </p:nvCxnSpPr>
        <p:spPr>
          <a:xfrm>
            <a:off x="374650" y="6323013"/>
            <a:ext cx="84169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B845E-C759-4472-9642-0D4811180592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FF8E3-176E-4CB8-9D81-96154F8B9248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28311829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58775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62402" y="4943474"/>
            <a:ext cx="2393433" cy="246221"/>
          </a:xfrm>
        </p:spPr>
        <p:txBody>
          <a:bodyPr anchor="b">
            <a:spAutoFit/>
          </a:bodyPr>
          <a:lstStyle>
            <a:lvl1pPr marL="0" indent="0">
              <a:spcAft>
                <a:spcPts val="0"/>
              </a:spcAft>
              <a:buNone/>
              <a:defRPr i="1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49702" y="4544967"/>
            <a:ext cx="6870542" cy="333425"/>
          </a:xfrm>
        </p:spPr>
        <p:txBody>
          <a:bodyPr anchor="b">
            <a:sp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06762708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58775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62402" y="1519770"/>
            <a:ext cx="6864352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71463" indent="0">
              <a:buNone/>
              <a:defRPr>
                <a:solidFill>
                  <a:schemeClr val="bg1"/>
                </a:solidFill>
              </a:defRPr>
            </a:lvl2pPr>
            <a:lvl3pPr marL="533400" indent="0">
              <a:buNone/>
              <a:defRPr>
                <a:solidFill>
                  <a:schemeClr val="bg1"/>
                </a:solidFill>
              </a:defRPr>
            </a:lvl3pPr>
            <a:lvl4pPr marL="815975" indent="0">
              <a:buNone/>
              <a:defRPr>
                <a:solidFill>
                  <a:schemeClr val="bg1"/>
                </a:solidFill>
              </a:defRPr>
            </a:lvl4pPr>
            <a:lvl5pPr marL="11049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566498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4" y="1196151"/>
            <a:ext cx="8423275" cy="465854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600" i="1">
                <a:latin typeface="Georgia" panose="02040502050405020303" pitchFamily="18" charset="0"/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9568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C06A2-4F04-4860-905B-4FC5D5926B09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FAA4C-2BEE-4E45-9F42-131BFAFEE5FA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6283685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9"/>
          </p:nvPr>
        </p:nvSpPr>
        <p:spPr>
          <a:xfrm>
            <a:off x="365124" y="1533526"/>
            <a:ext cx="8418513" cy="432435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65124" y="1184780"/>
            <a:ext cx="8418513" cy="246221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1600" b="1">
                <a:solidFill>
                  <a:schemeClr val="accent1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9568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33406-7496-4D92-9F77-9E694256C0F7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3" name="Date Placeholder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F6432-DD6E-47CD-A724-207CD5C4C1CD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9710062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365124" y="1184276"/>
            <a:ext cx="8423275" cy="46736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365124" y="6058086"/>
            <a:ext cx="844582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9E8F0-57D6-436B-B1AD-951CFC6DE569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B6C18-B634-47E8-ABF9-A92E87C59AD9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7536804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365124" y="1184276"/>
            <a:ext cx="3986213" cy="467360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797216" y="1184276"/>
            <a:ext cx="4000709" cy="467360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365124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3"/>
          </p:nvPr>
        </p:nvSpPr>
        <p:spPr>
          <a:xfrm>
            <a:off x="4802188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5B262-802F-4B89-89CA-EA1B927EBBC3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4C891-4733-4B73-86C0-0054B156F017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5392763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9"/>
          </p:nvPr>
        </p:nvSpPr>
        <p:spPr>
          <a:xfrm>
            <a:off x="365124" y="1185871"/>
            <a:ext cx="4011975" cy="246221"/>
          </a:xfrm>
        </p:spPr>
        <p:txBody>
          <a:bodyPr>
            <a:sp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0"/>
          </p:nvPr>
        </p:nvSpPr>
        <p:spPr>
          <a:xfrm>
            <a:off x="365124" y="1524001"/>
            <a:ext cx="3992925" cy="4465638"/>
          </a:xfrm>
        </p:spPr>
        <p:txBody>
          <a:bodyPr/>
          <a:lstStyle>
            <a:lvl1pPr>
              <a:defRPr sz="1600"/>
            </a:lvl1pPr>
            <a:lvl2pPr marL="538163" indent="-266700">
              <a:buFont typeface="Arial" pitchFamily="34" charset="0"/>
              <a:buChar char="–"/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21"/>
          </p:nvPr>
        </p:nvSpPr>
        <p:spPr>
          <a:xfrm>
            <a:off x="4783165" y="1185871"/>
            <a:ext cx="4011975" cy="246221"/>
          </a:xfrm>
        </p:spPr>
        <p:txBody>
          <a:bodyPr>
            <a:sp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22"/>
          </p:nvPr>
        </p:nvSpPr>
        <p:spPr>
          <a:xfrm>
            <a:off x="4783165" y="1524001"/>
            <a:ext cx="4014970" cy="4465638"/>
          </a:xfrm>
        </p:spPr>
        <p:txBody>
          <a:bodyPr/>
          <a:lstStyle>
            <a:lvl1pPr>
              <a:defRPr sz="1600"/>
            </a:lvl1pPr>
            <a:lvl2pPr marL="538163" indent="-266700">
              <a:buFont typeface="Arial" pitchFamily="34" charset="0"/>
              <a:buChar char="–"/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26"/>
          </p:nvPr>
        </p:nvSpPr>
        <p:spPr>
          <a:xfrm>
            <a:off x="365124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7"/>
          </p:nvPr>
        </p:nvSpPr>
        <p:spPr>
          <a:xfrm>
            <a:off x="4802188" y="6058086"/>
            <a:ext cx="3960000" cy="123111"/>
          </a:xfrm>
        </p:spPr>
        <p:txBody>
          <a:bodyPr anchor="b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3ECA0-3666-47D5-9BB8-23FFEE11A7F9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5" name="Date Placeholder 6"/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EDCEE-AE65-4CEB-8BC9-C49A655AA793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638793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76200" y="6248400"/>
            <a:ext cx="3581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76200" y="914400"/>
            <a:ext cx="8991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8968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tandard (4x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 noChangeAspect="1"/>
          </p:cNvSpPr>
          <p:nvPr>
            <p:ph type="media" sz="quarter" idx="12"/>
          </p:nvPr>
        </p:nvSpPr>
        <p:spPr>
          <a:xfrm>
            <a:off x="1260001" y="1190625"/>
            <a:ext cx="6623998" cy="4968000"/>
          </a:xfrm>
        </p:spPr>
        <p:txBody>
          <a:bodyPr lIns="108000" tIns="108000" rtlCol="0">
            <a:noAutofit/>
          </a:bodyPr>
          <a:lstStyle>
            <a:lvl1pPr marL="0" indent="0">
              <a:buNone/>
              <a:defRPr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ko-KR" altLang="en-US" noProof="0"/>
              <a:t>미디어를 추가하려면 아이콘을 클릭하십시오</a:t>
            </a:r>
            <a:endParaRPr lang="en-GB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14204-23EB-4682-BD7C-13E78E027B37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60481-9EDA-405B-AE5B-83456C4A0CA6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66880984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descreen (16 x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5"/>
          <p:cNvSpPr>
            <a:spLocks noGrp="1"/>
          </p:cNvSpPr>
          <p:nvPr>
            <p:ph type="media" sz="quarter" idx="12"/>
          </p:nvPr>
        </p:nvSpPr>
        <p:spPr>
          <a:xfrm>
            <a:off x="368300" y="1381125"/>
            <a:ext cx="8416925" cy="4734000"/>
          </a:xfrm>
        </p:spPr>
        <p:txBody>
          <a:bodyPr lIns="108000" tIns="108000" rtlCol="0">
            <a:noAutofit/>
          </a:bodyPr>
          <a:lstStyle>
            <a:lvl1pPr marL="0" indent="0">
              <a:buNone/>
              <a:defRPr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ko-KR" altLang="en-US" noProof="0"/>
              <a:t>미디어를 추가하려면 아이콘을 클릭하십시오</a:t>
            </a:r>
            <a:endParaRPr lang="en-GB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F7C9C-E125-49AE-A6F5-A3EAEED57B45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2F579-2D96-4747-AA6F-BF87C6802A14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5983582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100"/>
            <a:ext cx="3986213" cy="467677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801131" y="1181099"/>
            <a:ext cx="3984094" cy="4676775"/>
          </a:xfrm>
        </p:spPr>
        <p:txBody>
          <a:bodyPr rtlCol="0">
            <a:no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4801131" y="5884334"/>
            <a:ext cx="3984094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accent1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4F9D6-8096-4438-AC86-0BCC12A805CD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75546-5AAC-483C-966F-DDC3DB4A251A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78103077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100"/>
            <a:ext cx="3986213" cy="467677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4801131" y="1180571"/>
            <a:ext cx="3984094" cy="2045229"/>
          </a:xfrm>
        </p:spPr>
        <p:txBody>
          <a:bodyPr rtlCol="0">
            <a:noAutofit/>
          </a:bodyPr>
          <a:lstStyle>
            <a:lvl1pPr marL="0" indent="0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4801131" y="3310467"/>
            <a:ext cx="3984094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accent1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4801131" y="3754438"/>
            <a:ext cx="3984094" cy="2045229"/>
          </a:xfrm>
        </p:spPr>
        <p:txBody>
          <a:bodyPr rtlCol="0">
            <a:noAutofit/>
          </a:bodyPr>
          <a:lstStyle>
            <a:lvl1pPr marL="0" indent="0">
              <a:buNone/>
              <a:defRPr sz="1100">
                <a:solidFill>
                  <a:schemeClr val="accent2"/>
                </a:solidFill>
              </a:defRPr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GB" noProof="0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4801131" y="5884334"/>
            <a:ext cx="3984094" cy="301625"/>
          </a:xfrm>
        </p:spPr>
        <p:txBody>
          <a:bodyPr/>
          <a:lstStyle>
            <a:lvl1pPr marL="0" indent="0">
              <a:buNone/>
              <a:defRPr sz="800">
                <a:solidFill>
                  <a:schemeClr val="accent1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026CA-49BA-4EAE-95D7-EE8D9A68763F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14" name="Date Placeholder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88CDA-EDA8-4FA0-9851-FE13FE24901D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9607681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5124" y="692554"/>
            <a:ext cx="7597776" cy="234950"/>
          </a:xfrm>
        </p:spPr>
        <p:txBody>
          <a:bodyPr rtlCol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E138D-7B86-482E-AD69-E61C5B744BEA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41218-1C7F-4157-BAC9-60A70FF40EB4}" type="datetime1">
              <a:rPr lang="en-US" altLang="ko-KR" smtClean="0"/>
              <a:t>11/8/2019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61343911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9"/>
          <p:cNvCxnSpPr/>
          <p:nvPr userDrawn="1"/>
        </p:nvCxnSpPr>
        <p:spPr>
          <a:xfrm>
            <a:off x="374650" y="6323013"/>
            <a:ext cx="84169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22ED3-E32F-4005-9FE5-CFB030AFBF1F}" type="datetime1">
              <a:rPr lang="en-US" altLang="ko-KR" smtClean="0"/>
              <a:t>11/8/2019</a:t>
            </a:fld>
            <a:endParaRPr lang="en-GB" altLang="ko-KR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FF8E3-176E-4CB8-9D81-96154F8B9248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5057945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58775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62402" y="4943474"/>
            <a:ext cx="2393433" cy="246221"/>
          </a:xfrm>
        </p:spPr>
        <p:txBody>
          <a:bodyPr anchor="b">
            <a:spAutoFit/>
          </a:bodyPr>
          <a:lstStyle>
            <a:lvl1pPr marL="0" indent="0">
              <a:spcAft>
                <a:spcPts val="0"/>
              </a:spcAft>
              <a:buNone/>
              <a:defRPr i="1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49702" y="4544967"/>
            <a:ext cx="6870542" cy="333425"/>
          </a:xfrm>
        </p:spPr>
        <p:txBody>
          <a:bodyPr anchor="b">
            <a:sp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8841680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58775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62402" y="1519770"/>
            <a:ext cx="6864352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71463" indent="0">
              <a:buNone/>
              <a:defRPr>
                <a:solidFill>
                  <a:schemeClr val="bg1"/>
                </a:solidFill>
              </a:defRPr>
            </a:lvl2pPr>
            <a:lvl3pPr marL="533400" indent="0">
              <a:buNone/>
              <a:defRPr>
                <a:solidFill>
                  <a:schemeClr val="bg1"/>
                </a:solidFill>
              </a:defRPr>
            </a:lvl3pPr>
            <a:lvl4pPr marL="815975" indent="0">
              <a:buNone/>
              <a:defRPr>
                <a:solidFill>
                  <a:schemeClr val="bg1"/>
                </a:solidFill>
              </a:defRPr>
            </a:lvl4pPr>
            <a:lvl5pPr marL="11049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32864742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48548" y="4039393"/>
            <a:ext cx="2880360" cy="666849"/>
          </a:xfrm>
        </p:spPr>
        <p:txBody>
          <a:bodyPr anchor="b" anchorCtr="0">
            <a:no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7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49200" y="5055444"/>
            <a:ext cx="2437543" cy="492443"/>
          </a:xfrm>
        </p:spPr>
        <p:txBody>
          <a:bodyPr vert="horz" lIns="0" tIns="0" rIns="0" bIns="0" rtlCol="0" anchor="t" anchorCtr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itchFamily="34" charset="0"/>
              <a:buNone/>
              <a:tabLst/>
              <a:defRPr lang="en-US" i="0" dirty="0" smtClean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subheading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3138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or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62402" y="5906100"/>
            <a:ext cx="2393433" cy="246221"/>
          </a:xfrm>
        </p:spPr>
        <p:txBody>
          <a:bodyPr anchor="b" anchorCtr="0">
            <a:spAutoFit/>
          </a:bodyPr>
          <a:lstStyle>
            <a:lvl1pPr marL="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 here if required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62402" y="4544967"/>
            <a:ext cx="6870542" cy="333425"/>
          </a:xfrm>
        </p:spPr>
        <p:txBody>
          <a:bodyPr wrap="square" anchor="ctr" anchorCtr="0">
            <a:sp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Header title here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62402" y="1519770"/>
            <a:ext cx="6864352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>
                <a:solidFill>
                  <a:schemeClr val="bg1"/>
                </a:solidFill>
              </a:defRPr>
            </a:lvl2pPr>
            <a:lvl3pPr marL="533400" indent="0">
              <a:buNone/>
              <a:defRPr>
                <a:solidFill>
                  <a:schemeClr val="bg1"/>
                </a:solidFill>
              </a:defRPr>
            </a:lvl3pPr>
            <a:lvl4pPr marL="815975" indent="0">
              <a:buNone/>
              <a:defRPr>
                <a:solidFill>
                  <a:schemeClr val="bg1"/>
                </a:solidFill>
              </a:defRPr>
            </a:lvl4pPr>
            <a:lvl5pPr marL="11049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Type your statement text here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45" y="358385"/>
            <a:ext cx="554400" cy="47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38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19" Type="http://schemas.openxmlformats.org/officeDocument/2006/relationships/theme" Target="../theme/theme8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124" y="1188927"/>
            <a:ext cx="8414246" cy="46657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67382" y="6437313"/>
            <a:ext cx="830123" cy="365125"/>
          </a:xfrm>
          <a:prstGeom prst="rect">
            <a:avLst/>
          </a:prstGeom>
        </p:spPr>
        <p:txBody>
          <a:bodyPr vert="horz" lIns="72000" tIns="0" rIns="0" bIns="0" rtlCol="0" anchor="t" anchorCtr="0"/>
          <a:lstStyle>
            <a:lvl1pPr algn="r">
              <a:defRPr sz="800">
                <a:solidFill>
                  <a:srgbClr val="FF6600"/>
                </a:solidFill>
              </a:defRPr>
            </a:lvl1pPr>
          </a:lstStyle>
          <a:p>
            <a:fld id="{9F9F533D-B52E-4A2F-BF72-0ADD2D94B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43088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74650" y="6323289"/>
            <a:ext cx="84162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74650" y="1075533"/>
            <a:ext cx="84162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75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796" r:id="rId3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spcBef>
          <a:spcPts val="0"/>
        </a:spcBef>
        <a:spcAft>
          <a:spcPts val="600"/>
        </a:spcAft>
        <a:buClr>
          <a:schemeClr val="tx1"/>
        </a:buClr>
        <a:buFont typeface="Arial" pitchFamily="34" charset="0"/>
        <a:buChar char="–"/>
        <a:defRPr sz="1600" kern="1200">
          <a:solidFill>
            <a:srgbClr val="9A8B7D"/>
          </a:solidFill>
          <a:latin typeface="+mn-lt"/>
          <a:ea typeface="+mn-ea"/>
          <a:cs typeface="+mn-cs"/>
        </a:defRPr>
      </a:lvl1pPr>
      <a:lvl2pPr marL="538163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400" kern="1200">
          <a:solidFill>
            <a:srgbClr val="9A8B7D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rgbClr val="9A8B7D"/>
          </a:solidFill>
          <a:latin typeface="+mn-lt"/>
          <a:ea typeface="+mn-ea"/>
          <a:cs typeface="+mn-cs"/>
        </a:defRPr>
      </a:lvl3pPr>
      <a:lvl4pPr marL="1081088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rgbClr val="9A8B7D"/>
          </a:solidFill>
          <a:latin typeface="+mn-lt"/>
          <a:ea typeface="+mn-ea"/>
          <a:cs typeface="+mn-cs"/>
        </a:defRPr>
      </a:lvl4pPr>
      <a:lvl5pPr marL="135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b="0" kern="1200">
          <a:solidFill>
            <a:srgbClr val="9A8B7D"/>
          </a:solidFill>
          <a:latin typeface="+mn-lt"/>
          <a:ea typeface="+mn-ea"/>
          <a:cs typeface="+mn-cs"/>
        </a:defRPr>
      </a:lvl5pPr>
      <a:lvl6pPr marL="162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65125" y="1189038"/>
            <a:ext cx="841375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650" y="6437313"/>
            <a:ext cx="2549525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4963" y="6437313"/>
            <a:ext cx="830262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2"/>
                </a:solidFill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E6AE74C2-37E3-493E-980D-D1EA6F588958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22533" name="Title Placeholder 3"/>
          <p:cNvSpPr>
            <a:spLocks noGrp="1"/>
          </p:cNvSpPr>
          <p:nvPr>
            <p:ph type="title"/>
          </p:nvPr>
        </p:nvSpPr>
        <p:spPr bwMode="auto">
          <a:xfrm>
            <a:off x="365125" y="295275"/>
            <a:ext cx="7577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ko-KR" altLang="en-US"/>
              <a:t>마스터 제목 스타일 편집</a:t>
            </a:r>
            <a:endParaRPr lang="en-GB" altLang="ko-KR"/>
          </a:p>
        </p:txBody>
      </p:sp>
      <p:pic>
        <p:nvPicPr>
          <p:cNvPr id="22534" name="Picture 12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60363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2984500" y="6437313"/>
            <a:ext cx="3165475" cy="365125"/>
          </a:xfrm>
          <a:prstGeom prst="rect">
            <a:avLst/>
          </a:prstGeom>
        </p:spPr>
        <p:txBody>
          <a:bodyPr vert="horz" wrap="square" lIns="72000" tIns="0" rIns="72000" bIns="0" numCol="1" anchor="t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chemeClr val="accent2"/>
                </a:solidFill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49EBD7F5-3034-4DCF-AA9D-8025079A44A3}" type="datetime1">
              <a:rPr lang="en-US" altLang="ko-KR" smtClean="0"/>
              <a:t>11/8/2019</a:t>
            </a:fld>
            <a:endParaRPr lang="en-GB" altLang="ko-KR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74650" y="6323013"/>
            <a:ext cx="84169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74650" y="1076325"/>
            <a:ext cx="84169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 userDrawn="1"/>
        </p:nvSpPr>
        <p:spPr bwMode="auto">
          <a:xfrm>
            <a:off x="8077200" y="228600"/>
            <a:ext cx="9144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indent="-180975" algn="ctr" eaLnBrk="0" fontAlgn="auto" hangingPunct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itchFamily="34" charset="0"/>
              <a:buChar char="–"/>
            </a:pPr>
            <a:endParaRPr lang="ko-KR" altLang="en-US" sz="1200" b="1" kern="0" dirty="0" err="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318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2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marL="269875" indent="-269875" algn="l" rtl="0" eaLnBrk="0" fontAlgn="base" latinLnBrk="1" hangingPunct="0">
        <a:spcBef>
          <a:spcPct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–"/>
        <a:defRPr sz="16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538163" indent="-269875" algn="l" rtl="0" eaLnBrk="0" fontAlgn="base" latinLnBrk="1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809625" indent="-269875" algn="l" rtl="0" eaLnBrk="0" fontAlgn="base" latinLnBrk="1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081088" indent="-269875" algn="l" rtl="0" eaLnBrk="0" fontAlgn="base" latinLnBrk="1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349375" indent="-269875" algn="l" rtl="0" eaLnBrk="0" fontAlgn="base" latinLnBrk="1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1620000" indent="-270000" algn="l" defTabSz="914400" rtl="0" eaLnBrk="1" latinLnBrk="1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270000" algn="l" defTabSz="914400" rtl="0" eaLnBrk="1" latinLnBrk="1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270000" algn="l" defTabSz="914400" rtl="0" eaLnBrk="1" latinLnBrk="1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270000" algn="l" defTabSz="914400" rtl="0" eaLnBrk="1" latinLnBrk="1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5AF75-ED60-41E5-9B6B-355532B1700D}" type="datetimeFigureOut">
              <a:rPr lang="ko-KR" altLang="en-US" smtClean="0"/>
              <a:t>2019-11-08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8A40F-7B0E-4A76-BFEA-5E1853C4B3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807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95288" y="360363"/>
            <a:ext cx="741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95288" y="1412875"/>
            <a:ext cx="835342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63713" y="6477000"/>
            <a:ext cx="273685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2B79C3-87B3-43DE-9045-084834731B38}" type="datetime1">
              <a:rPr lang="en-US" altLang="ko-KR" smtClean="0">
                <a:solidFill>
                  <a:srgbClr val="9A8B7D"/>
                </a:solidFill>
              </a:rPr>
              <a:t>11/8/2019</a:t>
            </a:fld>
            <a:endParaRPr lang="en-GB" dirty="0">
              <a:solidFill>
                <a:srgbClr val="9A8B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6477000"/>
            <a:ext cx="1368425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>
              <a:solidFill>
                <a:srgbClr val="9A8B7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77275" y="6477000"/>
            <a:ext cx="287338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7C9166-67AB-46DC-868B-F0157CAFFB2A}" type="slidenum">
              <a:rPr lang="en-GB">
                <a:solidFill>
                  <a:srgbClr val="9A8B7D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9A8B7D"/>
              </a:solidFill>
              <a:cs typeface="Arial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79388" y="6389688"/>
            <a:ext cx="2171700" cy="0"/>
          </a:xfrm>
          <a:prstGeom prst="line">
            <a:avLst/>
          </a:prstGeom>
          <a:ln w="63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79388" y="1082675"/>
            <a:ext cx="8782050" cy="0"/>
          </a:xfrm>
          <a:prstGeom prst="line">
            <a:avLst/>
          </a:prstGeom>
          <a:ln w="1270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179388" y="6389688"/>
            <a:ext cx="2659062" cy="0"/>
          </a:xfrm>
          <a:prstGeom prst="line">
            <a:avLst/>
          </a:prstGeom>
          <a:ln w="6350" cap="rnd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179388" y="1082675"/>
            <a:ext cx="8782050" cy="0"/>
          </a:xfrm>
          <a:prstGeom prst="line">
            <a:avLst/>
          </a:prstGeom>
          <a:ln w="12700" cap="rnd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797" r:id="rId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9pPr>
    </p:titleStyle>
    <p:bodyStyle>
      <a:lvl1pPr marL="179388" indent="-179388" algn="l" rtl="0" eaLnBrk="0" fontAlgn="base" hangingPunct="0">
        <a:spcBef>
          <a:spcPts val="1200"/>
        </a:spcBef>
        <a:spcAft>
          <a:spcPct val="0"/>
        </a:spcAft>
        <a:buClr>
          <a:schemeClr val="bg2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9388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0900" indent="-133350" algn="l" rtl="0" eaLnBrk="0" fontAlgn="base" hangingPunct="0">
        <a:spcBef>
          <a:spcPts val="3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36663" indent="-160338" algn="l" rtl="0" eaLnBrk="0" fontAlgn="base" hangingPunct="0">
        <a:spcBef>
          <a:spcPts val="3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87500" indent="-152400" algn="l" rtl="0" eaLnBrk="0" fontAlgn="base" hangingPunct="0">
        <a:spcBef>
          <a:spcPts val="3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124" y="1188928"/>
            <a:ext cx="8414246" cy="46657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67384" y="6437314"/>
            <a:ext cx="830123" cy="365125"/>
          </a:xfrm>
          <a:prstGeom prst="rect">
            <a:avLst/>
          </a:prstGeom>
        </p:spPr>
        <p:txBody>
          <a:bodyPr vert="horz" lIns="72000" tIns="0" rIns="0" bIns="0" rtlCol="0" anchor="t" anchorCtr="0"/>
          <a:lstStyle>
            <a:lvl1pPr algn="r">
              <a:defRPr sz="800">
                <a:solidFill>
                  <a:srgbClr val="FF6600"/>
                </a:solidFill>
              </a:defRPr>
            </a:lvl1pPr>
          </a:lstStyle>
          <a:p>
            <a:fld id="{9F9F533D-B52E-4A2F-BF72-0ADD2D94B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365124" y="294811"/>
            <a:ext cx="7577139" cy="43088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74651" y="6323289"/>
            <a:ext cx="84162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74651" y="1075533"/>
            <a:ext cx="84162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75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798" r:id="rId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spcBef>
          <a:spcPts val="0"/>
        </a:spcBef>
        <a:spcAft>
          <a:spcPts val="600"/>
        </a:spcAft>
        <a:buClr>
          <a:schemeClr val="tx1"/>
        </a:buClr>
        <a:buFont typeface="Arial" pitchFamily="34" charset="0"/>
        <a:buChar char="–"/>
        <a:defRPr sz="1600" kern="1200">
          <a:solidFill>
            <a:srgbClr val="9A8B7D"/>
          </a:solidFill>
          <a:latin typeface="+mn-lt"/>
          <a:ea typeface="+mn-ea"/>
          <a:cs typeface="+mn-cs"/>
        </a:defRPr>
      </a:lvl1pPr>
      <a:lvl2pPr marL="538163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400" kern="1200">
          <a:solidFill>
            <a:srgbClr val="9A8B7D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rgbClr val="9A8B7D"/>
          </a:solidFill>
          <a:latin typeface="+mn-lt"/>
          <a:ea typeface="+mn-ea"/>
          <a:cs typeface="+mn-cs"/>
        </a:defRPr>
      </a:lvl3pPr>
      <a:lvl4pPr marL="1081088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rgbClr val="9A8B7D"/>
          </a:solidFill>
          <a:latin typeface="+mn-lt"/>
          <a:ea typeface="+mn-ea"/>
          <a:cs typeface="+mn-cs"/>
        </a:defRPr>
      </a:lvl4pPr>
      <a:lvl5pPr marL="135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b="0" kern="1200">
          <a:solidFill>
            <a:srgbClr val="9A8B7D"/>
          </a:solidFill>
          <a:latin typeface="+mn-lt"/>
          <a:ea typeface="+mn-ea"/>
          <a:cs typeface="+mn-cs"/>
        </a:defRPr>
      </a:lvl5pPr>
      <a:lvl6pPr marL="162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95288" y="360363"/>
            <a:ext cx="741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95288" y="1412875"/>
            <a:ext cx="835342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63713" y="6477000"/>
            <a:ext cx="273685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53D97E-2BE6-428C-A2C6-C5DBA8496260}" type="datetime1">
              <a:rPr lang="en-US" altLang="ko-KR" smtClean="0">
                <a:solidFill>
                  <a:srgbClr val="9A8B7D"/>
                </a:solidFill>
              </a:rPr>
              <a:t>11/8/2019</a:t>
            </a:fld>
            <a:endParaRPr lang="en-GB" dirty="0">
              <a:solidFill>
                <a:srgbClr val="9A8B7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288" y="6477000"/>
            <a:ext cx="1368425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>
              <a:solidFill>
                <a:srgbClr val="9A8B7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77275" y="6477000"/>
            <a:ext cx="287338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7C9166-67AB-46DC-868B-F0157CAFFB2A}" type="slidenum">
              <a:rPr lang="en-GB">
                <a:solidFill>
                  <a:srgbClr val="9A8B7D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9A8B7D"/>
              </a:solidFill>
              <a:cs typeface="Arial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79388" y="6389688"/>
            <a:ext cx="2171700" cy="0"/>
          </a:xfrm>
          <a:prstGeom prst="line">
            <a:avLst/>
          </a:prstGeom>
          <a:ln w="635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79388" y="1082675"/>
            <a:ext cx="8782050" cy="0"/>
          </a:xfrm>
          <a:prstGeom prst="line">
            <a:avLst/>
          </a:prstGeom>
          <a:ln w="12700" cap="rnd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179388" y="6389688"/>
            <a:ext cx="2659062" cy="0"/>
          </a:xfrm>
          <a:prstGeom prst="line">
            <a:avLst/>
          </a:prstGeom>
          <a:ln w="6350" cap="rnd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179388" y="1082675"/>
            <a:ext cx="8782050" cy="0"/>
          </a:xfrm>
          <a:prstGeom prst="line">
            <a:avLst/>
          </a:prstGeom>
          <a:ln w="12700" cap="rnd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800" r:id="rId2"/>
    <p:sldLayoutId id="2147483802" r:id="rId3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charset="0"/>
        </a:defRPr>
      </a:lvl9pPr>
    </p:titleStyle>
    <p:bodyStyle>
      <a:lvl1pPr marL="179388" indent="-179388" algn="l" rtl="0" eaLnBrk="0" fontAlgn="base" hangingPunct="0">
        <a:spcBef>
          <a:spcPts val="1200"/>
        </a:spcBef>
        <a:spcAft>
          <a:spcPct val="0"/>
        </a:spcAft>
        <a:buClr>
          <a:schemeClr val="bg2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9388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0900" indent="-133350" algn="l" rtl="0" eaLnBrk="0" fontAlgn="base" hangingPunct="0">
        <a:spcBef>
          <a:spcPts val="3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36663" indent="-160338" algn="l" rtl="0" eaLnBrk="0" fontAlgn="base" hangingPunct="0">
        <a:spcBef>
          <a:spcPts val="3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87500" indent="-152400" algn="l" rtl="0" eaLnBrk="0" fontAlgn="base" hangingPunct="0">
        <a:spcBef>
          <a:spcPts val="3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65125" y="1189038"/>
            <a:ext cx="8413750" cy="466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7338" y="6437313"/>
            <a:ext cx="2636837" cy="365125"/>
          </a:xfrm>
          <a:prstGeom prst="rect">
            <a:avLst/>
          </a:prstGeom>
        </p:spPr>
        <p:txBody>
          <a:bodyPr vert="horz" lIns="72000" tIns="0" rIns="0" bIns="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9A8B7D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67663" y="6437313"/>
            <a:ext cx="830262" cy="365125"/>
          </a:xfrm>
          <a:prstGeom prst="rect">
            <a:avLst/>
          </a:prstGeom>
        </p:spPr>
        <p:txBody>
          <a:bodyPr vert="horz" lIns="72000" tIns="0" rIns="0" bIns="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9A8B7D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B8ACD8-AD31-4D7F-B517-C599B32B6E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8437" name="Title Placeholder 3"/>
          <p:cNvSpPr>
            <a:spLocks noGrp="1"/>
          </p:cNvSpPr>
          <p:nvPr>
            <p:ph type="title"/>
          </p:nvPr>
        </p:nvSpPr>
        <p:spPr bwMode="auto">
          <a:xfrm>
            <a:off x="365125" y="295275"/>
            <a:ext cx="7577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2984500" y="6437313"/>
            <a:ext cx="3165475" cy="365125"/>
          </a:xfrm>
          <a:prstGeom prst="rect">
            <a:avLst/>
          </a:prstGeom>
        </p:spPr>
        <p:txBody>
          <a:bodyPr vert="horz" lIns="72000" tIns="0" rIns="72000" bIns="0" rtlCol="0" anchor="t" anchorCtr="0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9A8B7D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40D0BA-9D20-487E-8396-5CAEEF97782F}" type="datetime1">
              <a:rPr lang="en-US" altLang="ko-KR" smtClean="0"/>
              <a:t>11/8/2019</a:t>
            </a:fld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74650" y="6323013"/>
            <a:ext cx="84169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74650" y="1076325"/>
            <a:ext cx="84169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850815" y="1832079"/>
            <a:ext cx="323165" cy="502920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9A8B7D"/>
                </a:solidFill>
                <a:latin typeface="Calibri"/>
                <a:cs typeface="Arial" charset="0"/>
              </a:rPr>
              <a:t>Zinc  Code CEM/</a:t>
            </a:r>
            <a:r>
              <a:rPr lang="en-US" sz="900" dirty="0" err="1">
                <a:solidFill>
                  <a:srgbClr val="9A8B7D"/>
                </a:solidFill>
                <a:latin typeface="Calibri"/>
                <a:cs typeface="Arial" charset="0"/>
              </a:rPr>
              <a:t>Pharma</a:t>
            </a:r>
            <a:r>
              <a:rPr lang="en-US" sz="900" dirty="0">
                <a:solidFill>
                  <a:srgbClr val="9A8B7D"/>
                </a:solidFill>
                <a:latin typeface="Calibri"/>
                <a:cs typeface="Arial" charset="0"/>
              </a:rPr>
              <a:t>/0004/15      Date of Preparation: 04/15      For Healthcare Professionals Use Only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itchFamily="34" charset="0"/>
        </a:defRPr>
      </a:lvl9pPr>
    </p:titleStyle>
    <p:bodyStyle>
      <a:lvl1pPr marL="269875" indent="-269875" algn="l" rtl="0" eaLnBrk="0" fontAlgn="base" hangingPunct="0">
        <a:spcBef>
          <a:spcPct val="0"/>
        </a:spcBef>
        <a:spcAft>
          <a:spcPts val="600"/>
        </a:spcAft>
        <a:buClr>
          <a:schemeClr val="tx1"/>
        </a:buClr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69875" algn="l" rtl="0" eaLnBrk="0" fontAlgn="base" hangingPunct="0">
        <a:spcBef>
          <a:spcPct val="0"/>
        </a:spcBef>
        <a:spcAft>
          <a:spcPts val="60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9875" algn="l" rtl="0" eaLnBrk="0" fontAlgn="base" hangingPunct="0">
        <a:spcBef>
          <a:spcPct val="0"/>
        </a:spcBef>
        <a:spcAft>
          <a:spcPts val="60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81088" indent="-269875" algn="l" rtl="0" eaLnBrk="0" fontAlgn="base" hangingPunct="0">
        <a:spcBef>
          <a:spcPct val="0"/>
        </a:spcBef>
        <a:spcAft>
          <a:spcPts val="60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69875" algn="l" rtl="0" eaLnBrk="0" fontAlgn="base" hangingPunct="0">
        <a:spcBef>
          <a:spcPct val="0"/>
        </a:spcBef>
        <a:spcAft>
          <a:spcPts val="60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2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65125" y="1189038"/>
            <a:ext cx="841375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GB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7338" y="6437313"/>
            <a:ext cx="2636837" cy="365125"/>
          </a:xfrm>
          <a:prstGeom prst="rect">
            <a:avLst/>
          </a:prstGeom>
        </p:spPr>
        <p:txBody>
          <a:bodyPr vert="horz" wrap="square" lIns="7200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9A8B7D"/>
                </a:solidFill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67663" y="6437313"/>
            <a:ext cx="830262" cy="365125"/>
          </a:xfrm>
          <a:prstGeom prst="rect">
            <a:avLst/>
          </a:prstGeom>
        </p:spPr>
        <p:txBody>
          <a:bodyPr vert="horz" wrap="square" lIns="7200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9A8B7D"/>
                </a:solidFill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94548FEF-98FC-44C4-AA15-2D88377777A9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25605" name="Title Placeholder 3"/>
          <p:cNvSpPr>
            <a:spLocks noGrp="1"/>
          </p:cNvSpPr>
          <p:nvPr>
            <p:ph type="title"/>
          </p:nvPr>
        </p:nvSpPr>
        <p:spPr bwMode="auto">
          <a:xfrm>
            <a:off x="365125" y="295275"/>
            <a:ext cx="7577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/>
              <a:t>Click to edit Master title style</a:t>
            </a:r>
            <a:endParaRPr lang="en-GB" altLang="ko-K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2984500" y="6437313"/>
            <a:ext cx="3165475" cy="365125"/>
          </a:xfrm>
          <a:prstGeom prst="rect">
            <a:avLst/>
          </a:prstGeom>
        </p:spPr>
        <p:txBody>
          <a:bodyPr vert="horz" wrap="square" lIns="72000" tIns="0" rIns="72000" bIns="0" numCol="1" anchor="t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9A8B7D"/>
                </a:solidFill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FAC47345-DC6A-472E-9C4E-56DB8C247280}" type="datetime1">
              <a:rPr lang="en-US" altLang="ko-KR" smtClean="0"/>
              <a:t>11/8/2019</a:t>
            </a:fld>
            <a:endParaRPr lang="en-GB" altLang="ko-KR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74650" y="6323013"/>
            <a:ext cx="84169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74650" y="1076325"/>
            <a:ext cx="84169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949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9pPr>
    </p:titleStyle>
    <p:bodyStyle>
      <a:lvl1pPr marL="269875" indent="-269875" algn="l" rtl="0" eaLnBrk="0" fontAlgn="base" hangingPunct="0">
        <a:spcBef>
          <a:spcPct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69875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9875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81088" indent="-269875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69875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2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Placeholder 2">
            <a:extLst>
              <a:ext uri="{FF2B5EF4-FFF2-40B4-BE49-F238E27FC236}">
                <a16:creationId xmlns:a16="http://schemas.microsoft.com/office/drawing/2014/main" id="{C6BAF82C-07D2-4E7A-9DF9-C4E268638C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65125" y="1189038"/>
            <a:ext cx="841375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GB" altLang="ko-K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F014D-99F2-41CA-BB46-1E45FBE81D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7338" y="6437313"/>
            <a:ext cx="2636837" cy="365125"/>
          </a:xfrm>
          <a:prstGeom prst="rect">
            <a:avLst/>
          </a:prstGeom>
        </p:spPr>
        <p:txBody>
          <a:bodyPr vert="horz" wrap="square" lIns="7200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9A8B7D"/>
                </a:solidFill>
                <a:ea typeface="굴림" panose="020B0600000101010101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31994-7C68-43B2-AE05-10AC8C228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67663" y="6437313"/>
            <a:ext cx="830262" cy="365125"/>
          </a:xfrm>
          <a:prstGeom prst="rect">
            <a:avLst/>
          </a:prstGeom>
        </p:spPr>
        <p:txBody>
          <a:bodyPr vert="horz" wrap="square" lIns="7200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9A8B7D"/>
                </a:solidFill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27559A28-BCDB-41FF-9060-7B90961E4C20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26629" name="Title Placeholder 3">
            <a:extLst>
              <a:ext uri="{FF2B5EF4-FFF2-40B4-BE49-F238E27FC236}">
                <a16:creationId xmlns:a16="http://schemas.microsoft.com/office/drawing/2014/main" id="{E2C43B33-8934-45DF-89AD-E4A1BDC6420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5125" y="295275"/>
            <a:ext cx="7577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/>
              <a:t>Click to edit Master title style</a:t>
            </a:r>
            <a:endParaRPr lang="en-GB" altLang="ko-K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4E981C-0000-4B96-9706-9E31F6DA3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84500" y="6437313"/>
            <a:ext cx="3165475" cy="365125"/>
          </a:xfrm>
          <a:prstGeom prst="rect">
            <a:avLst/>
          </a:prstGeom>
        </p:spPr>
        <p:txBody>
          <a:bodyPr vert="horz" wrap="square" lIns="72000" tIns="0" rIns="72000" bIns="0" numCol="1" anchor="t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9A8B7D"/>
                </a:solidFill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286E27E8-43F3-4674-800B-AC14601C75C9}" type="datetime1">
              <a:rPr lang="en-US" altLang="ko-KR" smtClean="0"/>
              <a:t>11/8/2019</a:t>
            </a:fld>
            <a:endParaRPr lang="en-GB" altLang="ko-KR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CA027E-64B0-4EC9-BDD5-211371F7B87D}"/>
              </a:ext>
            </a:extLst>
          </p:cNvPr>
          <p:cNvCxnSpPr/>
          <p:nvPr userDrawn="1"/>
        </p:nvCxnSpPr>
        <p:spPr>
          <a:xfrm>
            <a:off x="374650" y="6323013"/>
            <a:ext cx="84169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2F7C9D-5C8B-4DF5-95CA-8FC6F9E3BA8A}"/>
              </a:ext>
            </a:extLst>
          </p:cNvPr>
          <p:cNvCxnSpPr/>
          <p:nvPr userDrawn="1"/>
        </p:nvCxnSpPr>
        <p:spPr>
          <a:xfrm>
            <a:off x="374650" y="1076325"/>
            <a:ext cx="84169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32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1" r:id="rId17"/>
    <p:sldLayoutId id="2147483732" r:id="rId18"/>
    <p:sldLayoutId id="2147483733" r:id="rId19"/>
    <p:sldLayoutId id="2147483734" r:id="rId20"/>
    <p:sldLayoutId id="2147483735" r:id="rId21"/>
    <p:sldLayoutId id="2147483736" r:id="rId22"/>
    <p:sldLayoutId id="2147483737" r:id="rId23"/>
    <p:sldLayoutId id="2147483738" r:id="rId24"/>
    <p:sldLayoutId id="2147483739" r:id="rId25"/>
    <p:sldLayoutId id="2147483740" r:id="rId26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bg2"/>
          </a:solidFill>
          <a:latin typeface="Arial" panose="020B0604020202020204" pitchFamily="34" charset="0"/>
        </a:defRPr>
      </a:lvl9pPr>
    </p:titleStyle>
    <p:bodyStyle>
      <a:lvl1pPr marL="269875" indent="-269875" algn="l" rtl="0" eaLnBrk="0" fontAlgn="base" hangingPunct="0">
        <a:spcBef>
          <a:spcPct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69875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9875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81088" indent="-269875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69875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2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125" y="1188929"/>
            <a:ext cx="8414246" cy="46657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651" y="6437315"/>
            <a:ext cx="2549525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accent2"/>
                </a:solidFill>
              </a:defRPr>
            </a:lvl1pPr>
          </a:lstStyle>
          <a:p>
            <a:endParaRPr lang="en-GB">
              <a:solidFill>
                <a:srgbClr val="544F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5103" y="6437315"/>
            <a:ext cx="830123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600">
                <a:solidFill>
                  <a:schemeClr val="accent2"/>
                </a:solidFill>
              </a:defRPr>
            </a:lvl1pPr>
          </a:lstStyle>
          <a:p>
            <a:fld id="{9F9F533D-B52E-4A2F-BF72-0ADD2D94BD75}" type="slidenum">
              <a:rPr lang="en-GB" smtClean="0">
                <a:solidFill>
                  <a:srgbClr val="544F40"/>
                </a:solidFill>
              </a:rPr>
              <a:pPr/>
              <a:t>‹#›</a:t>
            </a:fld>
            <a:endParaRPr lang="en-GB">
              <a:solidFill>
                <a:srgbClr val="544F40"/>
              </a:solidFill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365125" y="294810"/>
            <a:ext cx="7577139" cy="25391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2985247" y="6437315"/>
            <a:ext cx="3164730" cy="365125"/>
          </a:xfrm>
          <a:prstGeom prst="rect">
            <a:avLst/>
          </a:prstGeom>
        </p:spPr>
        <p:txBody>
          <a:bodyPr vert="horz" lIns="72000" tIns="0" rIns="72000" bIns="0" rtlCol="0" anchor="t" anchorCtr="0"/>
          <a:lstStyle>
            <a:lvl1pPr algn="l">
              <a:defRPr sz="600">
                <a:solidFill>
                  <a:schemeClr val="accent2"/>
                </a:solidFill>
              </a:defRPr>
            </a:lvl1pPr>
          </a:lstStyle>
          <a:p>
            <a:pPr algn="ctr"/>
            <a:fld id="{90ECED14-6E12-4F87-AE47-5292B560AB9E}" type="datetime1">
              <a:rPr lang="en-US" altLang="ko-KR" smtClean="0">
                <a:solidFill>
                  <a:srgbClr val="544F40"/>
                </a:solidFill>
              </a:rPr>
              <a:t>11/8/2019</a:t>
            </a:fld>
            <a:endParaRPr lang="en-GB">
              <a:solidFill>
                <a:srgbClr val="544F4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74651" y="1075533"/>
            <a:ext cx="84162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65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</p:sldLayoutIdLst>
  <p:hf sldNum="0"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165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02500" indent="-202500" algn="l" defTabSz="685800" rtl="0" eaLnBrk="1" latinLnBrk="0" hangingPunct="1">
        <a:spcBef>
          <a:spcPts val="0"/>
        </a:spcBef>
        <a:spcAft>
          <a:spcPts val="450"/>
        </a:spcAft>
        <a:buClr>
          <a:schemeClr val="accent2"/>
        </a:buClr>
        <a:buFont typeface="Arial" pitchFamily="34" charset="0"/>
        <a:buChar char="–"/>
        <a:defRPr sz="12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03622" indent="-202500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105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07500" indent="-202500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10816" indent="-202500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12500" indent="-202500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900" b="0" kern="1200">
          <a:solidFill>
            <a:schemeClr val="accent2"/>
          </a:solidFill>
          <a:latin typeface="+mn-lt"/>
          <a:ea typeface="+mn-ea"/>
          <a:cs typeface="+mn-cs"/>
        </a:defRPr>
      </a:lvl5pPr>
      <a:lvl6pPr marL="1215000" indent="-202500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0000" indent="-202500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52500" indent="-202500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000" indent="-202500" algn="l" defTabSz="685800" rtl="0" eaLnBrk="1" latinLnBrk="0" hangingPunct="1">
        <a:spcBef>
          <a:spcPts val="0"/>
        </a:spcBef>
        <a:spcAft>
          <a:spcPts val="450"/>
        </a:spcAft>
        <a:buFont typeface="Arial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65125" y="1189038"/>
            <a:ext cx="841375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GB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650" y="6437313"/>
            <a:ext cx="2549525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4963" y="6437313"/>
            <a:ext cx="830262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2"/>
                </a:solidFill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E6AE74C2-37E3-493E-980D-D1EA6F588958}" type="slidenum">
              <a:rPr lang="en-GB" altLang="ko-KR"/>
              <a:pPr>
                <a:defRPr/>
              </a:pPr>
              <a:t>‹#›</a:t>
            </a:fld>
            <a:endParaRPr lang="en-GB" altLang="ko-KR"/>
          </a:p>
        </p:txBody>
      </p:sp>
      <p:sp>
        <p:nvSpPr>
          <p:cNvPr id="22533" name="Title Placeholder 3"/>
          <p:cNvSpPr>
            <a:spLocks noGrp="1"/>
          </p:cNvSpPr>
          <p:nvPr>
            <p:ph type="title"/>
          </p:nvPr>
        </p:nvSpPr>
        <p:spPr bwMode="auto">
          <a:xfrm>
            <a:off x="365125" y="295275"/>
            <a:ext cx="7577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ko-KR" altLang="en-US"/>
              <a:t>마스터 제목 스타일 편집</a:t>
            </a:r>
            <a:endParaRPr lang="en-GB" altLang="ko-KR"/>
          </a:p>
        </p:txBody>
      </p:sp>
      <p:pic>
        <p:nvPicPr>
          <p:cNvPr id="22534" name="Picture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75" y="360363"/>
            <a:ext cx="5540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2984500" y="6437313"/>
            <a:ext cx="3165475" cy="365125"/>
          </a:xfrm>
          <a:prstGeom prst="rect">
            <a:avLst/>
          </a:prstGeom>
        </p:spPr>
        <p:txBody>
          <a:bodyPr vert="horz" wrap="square" lIns="72000" tIns="0" rIns="72000" bIns="0" numCol="1" anchor="t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chemeClr val="accent2"/>
                </a:solidFill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AB54FB13-86F4-4FC2-828B-25F235E725EA}" type="datetime1">
              <a:rPr lang="en-US" altLang="ko-KR" smtClean="0"/>
              <a:t>11/8/2019</a:t>
            </a:fld>
            <a:endParaRPr lang="en-GB" altLang="ko-KR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74650" y="6323013"/>
            <a:ext cx="84169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74650" y="1076325"/>
            <a:ext cx="84169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96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2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marL="269875" indent="-269875" algn="l" rtl="0" eaLnBrk="0" fontAlgn="base" latinLnBrk="1" hangingPunct="0">
        <a:spcBef>
          <a:spcPct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–"/>
        <a:defRPr sz="16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538163" indent="-269875" algn="l" rtl="0" eaLnBrk="0" fontAlgn="base" latinLnBrk="1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809625" indent="-269875" algn="l" rtl="0" eaLnBrk="0" fontAlgn="base" latinLnBrk="1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081088" indent="-269875" algn="l" rtl="0" eaLnBrk="0" fontAlgn="base" latinLnBrk="1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349375" indent="-269875" algn="l" rtl="0" eaLnBrk="0" fontAlgn="base" latinLnBrk="1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–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1620000" indent="-270000" algn="l" defTabSz="914400" rtl="0" eaLnBrk="1" latinLnBrk="1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270000" algn="l" defTabSz="914400" rtl="0" eaLnBrk="1" latinLnBrk="1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270000" algn="l" defTabSz="914400" rtl="0" eaLnBrk="1" latinLnBrk="1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270000" algn="l" defTabSz="914400" rtl="0" eaLnBrk="1" latinLnBrk="1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0.xml"/><Relationship Id="rId4" Type="http://schemas.openxmlformats.org/officeDocument/2006/relationships/hyperlink" Target="https://uroweb.org/guideline/treatment-of-non-neurogenic-male-luts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2286000"/>
            <a:ext cx="84730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635A54"/>
              </a:buClr>
            </a:pPr>
            <a:r>
              <a:rPr lang="ko-KR" altLang="en-US" sz="4000" b="1" dirty="0" err="1">
                <a:solidFill>
                  <a:srgbClr val="002060"/>
                </a:solidFill>
              </a:rPr>
              <a:t>비뇨의학과</a:t>
            </a:r>
            <a:r>
              <a:rPr lang="ko-KR" altLang="en-US" sz="4000" b="1" dirty="0">
                <a:solidFill>
                  <a:srgbClr val="002060"/>
                </a:solidFill>
              </a:rPr>
              <a:t> 최신 보험 변화에 대해</a:t>
            </a:r>
            <a:endParaRPr lang="en-US" altLang="ko-KR" sz="4000" b="1" dirty="0">
              <a:solidFill>
                <a:srgbClr val="002060"/>
              </a:solidFill>
            </a:endParaRPr>
          </a:p>
          <a:p>
            <a:pPr algn="ctr">
              <a:buClr>
                <a:srgbClr val="635A54"/>
              </a:buClr>
            </a:pPr>
            <a:r>
              <a:rPr lang="en-US" sz="4000" b="1" dirty="0">
                <a:solidFill>
                  <a:srgbClr val="002060"/>
                </a:solidFill>
              </a:rPr>
              <a:t>(5ARI</a:t>
            </a:r>
            <a:r>
              <a:rPr lang="ko-KR" altLang="en-US" sz="4000" b="1" dirty="0">
                <a:solidFill>
                  <a:srgbClr val="002060"/>
                </a:solidFill>
              </a:rPr>
              <a:t> 급여 기준 중심으로</a:t>
            </a:r>
            <a:r>
              <a:rPr lang="en-US" altLang="ko-KR" sz="4000" b="1" dirty="0">
                <a:solidFill>
                  <a:srgbClr val="002060"/>
                </a:solidFill>
              </a:rPr>
              <a:t>)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813C3-5A20-4B7D-8EB7-4708B93B06E0}"/>
              </a:ext>
            </a:extLst>
          </p:cNvPr>
          <p:cNvSpPr txBox="1"/>
          <p:nvPr/>
        </p:nvSpPr>
        <p:spPr>
          <a:xfrm>
            <a:off x="0" y="44958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1"/>
              </a:buClr>
            </a:pPr>
            <a:r>
              <a:rPr lang="ko-KR" altLang="en-US" sz="28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골드만 </a:t>
            </a:r>
            <a:r>
              <a:rPr lang="ko-KR" altLang="en-US" sz="28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비뇨의학과</a:t>
            </a:r>
            <a:endParaRPr lang="en-US" altLang="ko-KR" sz="28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buClr>
                <a:schemeClr val="tx1"/>
              </a:buClr>
            </a:pPr>
            <a:r>
              <a:rPr lang="ko-KR" altLang="en-US" sz="28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조정호</a:t>
            </a:r>
          </a:p>
        </p:txBody>
      </p:sp>
    </p:spTree>
    <p:extLst>
      <p:ext uri="{BB962C8B-B14F-4D97-AF65-F5344CB8AC3E}">
        <p14:creationId xmlns:p14="http://schemas.microsoft.com/office/powerpoint/2010/main" val="3259175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0AAA0F89-BD4F-4C68-97D9-D8B3D647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568" y="351472"/>
            <a:ext cx="8445820" cy="615553"/>
          </a:xfrm>
        </p:spPr>
        <p:txBody>
          <a:bodyPr/>
          <a:lstStyle/>
          <a:p>
            <a:r>
              <a:rPr lang="ko-KR" altLang="en-US" sz="1800" dirty="0">
                <a:solidFill>
                  <a:srgbClr val="002060"/>
                </a:solidFill>
              </a:rPr>
              <a:t>질문</a:t>
            </a:r>
            <a:r>
              <a:rPr lang="en-US" altLang="ko-KR" sz="1800" dirty="0">
                <a:solidFill>
                  <a:srgbClr val="002060"/>
                </a:solidFill>
              </a:rPr>
              <a:t> 4.</a:t>
            </a:r>
            <a:r>
              <a:rPr lang="ko-KR" altLang="en-US" sz="2000" dirty="0">
                <a:solidFill>
                  <a:srgbClr val="002060"/>
                </a:solidFill>
              </a:rPr>
              <a:t> </a:t>
            </a:r>
            <a:r>
              <a:rPr lang="en-US" altLang="ko-KR" sz="2000" dirty="0">
                <a:solidFill>
                  <a:srgbClr val="002060"/>
                </a:solidFill>
              </a:rPr>
              <a:t>5ARI </a:t>
            </a:r>
            <a:r>
              <a:rPr lang="ko-KR" altLang="en-US" sz="2000" dirty="0">
                <a:solidFill>
                  <a:srgbClr val="002060"/>
                </a:solidFill>
              </a:rPr>
              <a:t>급여기준 신설 전부터 </a:t>
            </a:r>
            <a:r>
              <a:rPr lang="en-US" altLang="ko-KR" sz="2000" dirty="0">
                <a:solidFill>
                  <a:srgbClr val="002060"/>
                </a:solidFill>
              </a:rPr>
              <a:t>5ARI</a:t>
            </a:r>
            <a:r>
              <a:rPr lang="ko-KR" altLang="en-US" sz="2000" dirty="0">
                <a:solidFill>
                  <a:srgbClr val="002060"/>
                </a:solidFill>
              </a:rPr>
              <a:t>를 투여 받던 환자는 어떻게 적용되나요</a:t>
            </a:r>
            <a:r>
              <a:rPr lang="en-US" altLang="ko-KR" sz="2000" dirty="0">
                <a:solidFill>
                  <a:srgbClr val="002060"/>
                </a:solidFill>
              </a:rPr>
              <a:t>?</a:t>
            </a:r>
            <a:endParaRPr lang="ko-KR" altLang="en-US" sz="2000" dirty="0">
              <a:solidFill>
                <a:srgbClr val="00206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2FAC741-E1E5-4B0E-A2CF-740FB3F2EF64}"/>
              </a:ext>
            </a:extLst>
          </p:cNvPr>
          <p:cNvSpPr/>
          <p:nvPr/>
        </p:nvSpPr>
        <p:spPr>
          <a:xfrm>
            <a:off x="1066800" y="1412524"/>
            <a:ext cx="680370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/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답변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</a:p>
          <a:p>
            <a:pPr fontAlgn="base" latinLnBrk="1"/>
            <a:r>
              <a:rPr lang="ko-KR" altLang="en-US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○ 이번 급여기준 신설 이전에 </a:t>
            </a:r>
            <a:r>
              <a:rPr lang="ko-KR" altLang="en-US" sz="16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양성전립선비대증으로</a:t>
            </a:r>
            <a:r>
              <a:rPr lang="ko-KR" altLang="en-US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진단되어 </a:t>
            </a:r>
            <a:r>
              <a:rPr lang="en-US" altLang="ko-KR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</a:t>
            </a:r>
            <a:r>
              <a:rPr lang="ko-KR" altLang="en-US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투여 받던 환자는 가</a:t>
            </a:r>
            <a:r>
              <a:rPr lang="en-US" altLang="ko-KR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 조건을 충족하지 않더라도 요양급여의 적절성은 인정되나</a:t>
            </a:r>
            <a:r>
              <a:rPr lang="en-US" altLang="ko-KR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환자도 매년 정기적인 </a:t>
            </a:r>
            <a:r>
              <a:rPr lang="en-US" altLang="ko-KR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검사수행이 권장되는 것은 동일합니다</a:t>
            </a:r>
            <a:r>
              <a:rPr lang="en-US" altLang="ko-KR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4CB14A-576C-4782-BB72-6E028E59E522}"/>
              </a:ext>
            </a:extLst>
          </p:cNvPr>
          <p:cNvSpPr txBox="1"/>
          <p:nvPr/>
        </p:nvSpPr>
        <p:spPr>
          <a:xfrm>
            <a:off x="609600" y="137160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ko-KR" alt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A86304-002A-44EE-8625-7D671E40C1FB}"/>
              </a:ext>
            </a:extLst>
          </p:cNvPr>
          <p:cNvSpPr txBox="1"/>
          <p:nvPr/>
        </p:nvSpPr>
        <p:spPr>
          <a:xfrm>
            <a:off x="398143" y="3381459"/>
            <a:ext cx="8060057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질문</a:t>
            </a:r>
            <a:r>
              <a:rPr lang="en-US" altLang="ko-KR" sz="2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5.</a:t>
            </a:r>
            <a:r>
              <a:rPr lang="ko-KR" altLang="en-US" sz="2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z="2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5ARI(finasteride &lt;-&gt; </a:t>
            </a:r>
            <a:r>
              <a:rPr lang="en-US" altLang="ko-KR" sz="2000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dutasteide</a:t>
            </a:r>
            <a:r>
              <a:rPr lang="en-US" altLang="ko-KR" sz="2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) </a:t>
            </a:r>
            <a:r>
              <a:rPr lang="ko-KR" altLang="en-US" sz="2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교체투여 시 요양급여로 인정되나요</a:t>
            </a:r>
            <a:r>
              <a:rPr lang="en-US" altLang="ko-KR" sz="2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?</a:t>
            </a:r>
            <a:endParaRPr lang="ko-KR" altLang="en-US" sz="20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endParaRPr lang="ko-KR" altLang="en-US" sz="1600" dirty="0">
              <a:solidFill>
                <a:srgbClr val="00206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1CA73DE-F232-4E6D-A0C7-E082DD35E36E}"/>
              </a:ext>
            </a:extLst>
          </p:cNvPr>
          <p:cNvSpPr/>
          <p:nvPr/>
        </p:nvSpPr>
        <p:spPr>
          <a:xfrm>
            <a:off x="1170146" y="3881146"/>
            <a:ext cx="68037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/>
            <a:endParaRPr lang="ko-KR" altLang="en-US" dirty="0"/>
          </a:p>
          <a:p>
            <a:pPr fontAlgn="base" latinLnBrk="1"/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답변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fontAlgn="base" latinLnBrk="1"/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관련 가이드라인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finasteride 5mg, </a:t>
            </a:r>
            <a:r>
              <a:rPr lang="en-US" altLang="ko-KR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dutasteide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0.5mg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성분에 따른 구분 없이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분류되면서 동일내용이 언급되어 있고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두 성분 모두 급여기준 상의 투여시작 시 조건을 충족하면 요양급여로 인정되므로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두 성분 간 교체투여는 요양급여로 인정됩니다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9" name="텍스트 개체 틀 6">
            <a:extLst>
              <a:ext uri="{FF2B5EF4-FFF2-40B4-BE49-F238E27FC236}">
                <a16:creationId xmlns:a16="http://schemas.microsoft.com/office/drawing/2014/main" id="{1078A4F7-A4F8-46C6-B11C-58B8148B1595}"/>
              </a:ext>
            </a:extLst>
          </p:cNvPr>
          <p:cNvSpPr txBox="1">
            <a:spLocks/>
          </p:cNvSpPr>
          <p:nvPr/>
        </p:nvSpPr>
        <p:spPr bwMode="auto">
          <a:xfrm>
            <a:off x="349090" y="6567101"/>
            <a:ext cx="84458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indent="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None/>
              <a:defRPr sz="600" kern="1200" baseline="0">
                <a:solidFill>
                  <a:srgbClr val="9A8B7D"/>
                </a:solidFill>
                <a:latin typeface="+mn-lt"/>
                <a:ea typeface="+mn-ea"/>
                <a:cs typeface="+mn-cs"/>
              </a:defRPr>
            </a:lvl1pPr>
            <a:lvl2pPr marL="268163" indent="0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0" algn="l" rtl="0" eaLnBrk="0" fontAlgn="base" hangingPunct="0">
              <a:spcBef>
                <a:spcPts val="3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1088" indent="0" algn="l" rtl="0" eaLnBrk="0" fontAlgn="base" hangingPunct="0">
              <a:spcBef>
                <a:spcPts val="3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0" algn="l" rtl="0" eaLnBrk="0" fontAlgn="base" hangingPunct="0">
              <a:spcBef>
                <a:spcPts val="3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900">
                <a:solidFill>
                  <a:srgbClr val="000000"/>
                </a:solidFill>
              </a:rPr>
              <a:t>\Ref </a:t>
            </a:r>
            <a:r>
              <a:rPr lang="ko-KR" altLang="en-US" sz="900">
                <a:solidFill>
                  <a:srgbClr val="000000"/>
                </a:solidFill>
              </a:rPr>
              <a:t>심평원</a:t>
            </a:r>
            <a:r>
              <a:rPr lang="en-US" altLang="ko-KR" sz="900">
                <a:solidFill>
                  <a:srgbClr val="000000"/>
                </a:solidFill>
              </a:rPr>
              <a:t>_ 5</a:t>
            </a:r>
            <a:r>
              <a:rPr lang="ko-KR" altLang="en-US" sz="900">
                <a:solidFill>
                  <a:srgbClr val="000000"/>
                </a:solidFill>
              </a:rPr>
              <a:t>알파 환원 효소 억제제 급여기준 신설 관련 질의 및 응답</a:t>
            </a:r>
            <a:endParaRPr lang="ko-KR" altLang="en-US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50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7F17C24-E9FA-4378-90E4-FBA50D0ED2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524000"/>
            <a:ext cx="9144000" cy="1077218"/>
          </a:xfrm>
        </p:spPr>
        <p:txBody>
          <a:bodyPr/>
          <a:lstStyle/>
          <a:p>
            <a:pPr algn="ctr"/>
            <a:r>
              <a:rPr lang="en-US" altLang="ko-KR" sz="3000" dirty="0">
                <a:solidFill>
                  <a:srgbClr val="002060"/>
                </a:solidFill>
                <a:latin typeface="+mn-ea"/>
              </a:rPr>
              <a:t>5ARI</a:t>
            </a:r>
            <a:r>
              <a:rPr lang="ko-KR" altLang="en-US" sz="3000" dirty="0">
                <a:solidFill>
                  <a:srgbClr val="002060"/>
                </a:solidFill>
                <a:latin typeface="+mn-ea"/>
              </a:rPr>
              <a:t> 급여 기준 관련 회원 </a:t>
            </a:r>
            <a:endParaRPr lang="en-US" altLang="ko-KR" sz="3000" dirty="0">
              <a:solidFill>
                <a:srgbClr val="002060"/>
              </a:solidFill>
              <a:latin typeface="+mn-ea"/>
            </a:endParaRPr>
          </a:p>
          <a:p>
            <a:pPr algn="ctr"/>
            <a:r>
              <a:rPr lang="ko-KR" altLang="en-US" sz="3000" dirty="0">
                <a:solidFill>
                  <a:srgbClr val="002060"/>
                </a:solidFill>
                <a:latin typeface="+mn-ea"/>
              </a:rPr>
              <a:t>질의사항</a:t>
            </a:r>
            <a:endParaRPr lang="en-US" altLang="ko-KR" sz="3000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6258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0AAA0F89-BD4F-4C68-97D9-D8B3D647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568" y="392366"/>
            <a:ext cx="7577139" cy="338554"/>
          </a:xfrm>
        </p:spPr>
        <p:txBody>
          <a:bodyPr/>
          <a:lstStyle/>
          <a:p>
            <a:r>
              <a:rPr lang="ko-KR" altLang="en-US" dirty="0">
                <a:solidFill>
                  <a:srgbClr val="002060"/>
                </a:solidFill>
              </a:rPr>
              <a:t>실제 현장에서의 주요 질문</a:t>
            </a:r>
            <a:r>
              <a:rPr lang="en-US" altLang="ko-KR" dirty="0">
                <a:solidFill>
                  <a:srgbClr val="002060"/>
                </a:solidFill>
              </a:rPr>
              <a:t>1</a:t>
            </a:r>
            <a:endParaRPr lang="ko-KR" altLang="en-US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003A4E-489C-4360-96B3-9C8F42CB70C5}"/>
              </a:ext>
            </a:extLst>
          </p:cNvPr>
          <p:cNvSpPr txBox="1"/>
          <p:nvPr/>
        </p:nvSpPr>
        <p:spPr>
          <a:xfrm>
            <a:off x="533400" y="1295400"/>
            <a:ext cx="8077200" cy="3877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종합병원 등 타 상급병원에서 관리 받던 환자가 검사결과지와 처방전 투약기록 등을 가지고 왔을 때 신환으로 보고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IPSS+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검사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 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진행 후 약을 줘야 하나요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?</a:t>
            </a:r>
          </a:p>
          <a:p>
            <a:pPr marL="228600" indent="-228600">
              <a:buFont typeface="+mj-lt"/>
              <a:buAutoNum type="arabicPeriod"/>
            </a:pPr>
            <a:endParaRPr lang="en-US" altLang="ko-KR" sz="1200" dirty="0">
              <a:solidFill>
                <a:schemeClr val="tx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  <a:p>
            <a:pPr marL="228600" indent="-228600">
              <a:buFont typeface="+mj-lt"/>
              <a:buAutoNum type="arabicPeriod"/>
            </a:pP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원장님 병원 검사기록이 아닌 경우 어떻게 하나요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?(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꼭 해당 병원의 검사 기록이어야 하는지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endParaRPr lang="en-US" altLang="ko-KR" sz="1200" dirty="0">
              <a:solidFill>
                <a:schemeClr val="tx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IPSS 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점수 관련 기록은 어떻게 해야 하는지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?(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용지를 첨부하여야 할지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en-US" altLang="ko-KR" sz="1200" dirty="0">
              <a:solidFill>
                <a:schemeClr val="tx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관련 항목들을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JX999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에 기입해야 하는지요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endParaRPr lang="en-US" altLang="ko-KR" sz="1200" dirty="0">
              <a:solidFill>
                <a:schemeClr val="tx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1) 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세부인정기준 두 가지 중 가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-2)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번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OR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에서</a:t>
            </a:r>
          </a:p>
          <a:p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"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직장수지검사상 </a:t>
            </a:r>
            <a:r>
              <a:rPr lang="ko-KR" altLang="en-US" sz="1200" dirty="0" err="1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중등도이상의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 </a:t>
            </a:r>
            <a:r>
              <a:rPr lang="ko-KR" altLang="en-US" sz="1200" dirty="0" err="1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양성전립선비대증소견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"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에 대한 것이 명확하지 않다는 의견이 있습니다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. 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검사자의 주관적인 </a:t>
            </a:r>
            <a:r>
              <a:rPr lang="ko-KR" altLang="en-US" sz="1200" dirty="0" err="1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소견이라고는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 하지만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객관적인 데이터인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TRUS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를 같이 하는 우리네 입장에서는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결국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TRUS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상 크기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OR PSA 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수치만으로 판단해야 할지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?</a:t>
            </a:r>
          </a:p>
          <a:p>
            <a:pPr marL="228600" indent="-228600">
              <a:buFont typeface="+mj-lt"/>
              <a:buAutoNum type="arabicPeriod"/>
            </a:pPr>
            <a:endParaRPr lang="en-US" altLang="ko-KR" sz="1200" dirty="0">
              <a:solidFill>
                <a:schemeClr val="tx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  <a:p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6.   11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월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8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일 이전에 이미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5ARI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를 사용하는 환자들의 경우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수년간 썼다면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, 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위 기준에서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TRUS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상 크기나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PSA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수치 등이 인정기준 이하 일터인데 명세서 메모에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"</a:t>
            </a:r>
            <a:r>
              <a:rPr lang="ko-KR" altLang="en-US" sz="1200" dirty="0" err="1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모년모월모일에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 검사결과 어찌하였고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, 3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년째 사용 중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"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정도의 메모로 지속처방이 가능한지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?</a:t>
            </a:r>
          </a:p>
          <a:p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  (ex. 2015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년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11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월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3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일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5ARI 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처방개시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1) IPSS 10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점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2) TRUS 35g, PSA 2.3 2019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년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11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월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1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일 현재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1) IPSS 4</a:t>
            </a:r>
            <a:r>
              <a:rPr lang="ko-KR" altLang="en-US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점 </a:t>
            </a:r>
            <a:r>
              <a:rPr lang="en-US" altLang="ko-KR" sz="1200" dirty="0">
                <a:solidFill>
                  <a:schemeClr val="tx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2) TRUS 24g, PSA 1.1)</a:t>
            </a:r>
            <a:endParaRPr lang="ko-KR" altLang="en-US" sz="1200" dirty="0">
              <a:solidFill>
                <a:schemeClr val="tx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endParaRPr lang="ko-KR" altLang="ko-KR" sz="1200" dirty="0">
              <a:solidFill>
                <a:schemeClr val="tx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endParaRPr lang="ko-KR" alt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686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B71A66E3-E1F3-4D47-9AF3-56F444E412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ko-KR" altLang="en-US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0AAA0F89-BD4F-4C68-97D9-D8B3D647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24" y="337618"/>
            <a:ext cx="7577139" cy="369332"/>
          </a:xfrm>
        </p:spPr>
        <p:txBody>
          <a:bodyPr/>
          <a:lstStyle/>
          <a:p>
            <a:r>
              <a:rPr lang="ko-KR" altLang="en-US" sz="2400" dirty="0">
                <a:solidFill>
                  <a:srgbClr val="002060"/>
                </a:solidFill>
              </a:rPr>
              <a:t>실제 현장에서의 주요 질문</a:t>
            </a:r>
            <a:r>
              <a:rPr lang="en-US" altLang="ko-KR" sz="2400" dirty="0">
                <a:solidFill>
                  <a:srgbClr val="002060"/>
                </a:solidFill>
              </a:rPr>
              <a:t>2</a:t>
            </a:r>
            <a:endParaRPr lang="ko-KR" altLang="en-US" sz="2400" dirty="0">
              <a:solidFill>
                <a:srgbClr val="002060"/>
              </a:solidFill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33C4004F-5912-4234-B738-125F09314E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896632"/>
              </p:ext>
            </p:extLst>
          </p:nvPr>
        </p:nvGraphicFramePr>
        <p:xfrm>
          <a:off x="365124" y="1295400"/>
          <a:ext cx="7712076" cy="2075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12076">
                  <a:extLst>
                    <a:ext uri="{9D8B030D-6E8A-4147-A177-3AD203B41FA5}">
                      <a16:colId xmlns:a16="http://schemas.microsoft.com/office/drawing/2014/main" val="1721694682"/>
                    </a:ext>
                  </a:extLst>
                </a:gridCol>
              </a:tblGrid>
              <a:tr h="341077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11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월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일 부터 기존에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5ARI 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쓰던 환자들은 모두 검사를 새로 실시 해야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하는가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?</a:t>
                      </a:r>
                      <a:endParaRPr lang="ko-KR" sz="1000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695036"/>
                  </a:ext>
                </a:extLst>
              </a:tr>
              <a:tr h="420923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PV 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가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30cc 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가 안 된다면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?</a:t>
                      </a:r>
                      <a:endParaRPr lang="ko-KR" sz="1000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226795"/>
                  </a:ext>
                </a:extLst>
              </a:tr>
              <a:tr h="461164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5ARI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는 장기적으로 사용해야하는 약물인데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5ARI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를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사용해서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PV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가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줄어서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30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이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안되면 보험이 안 되게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되는가</a:t>
                      </a:r>
                      <a:endParaRPr lang="ko-KR" sz="1000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100459"/>
                  </a:ext>
                </a:extLst>
              </a:tr>
              <a:tr h="511615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가항의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2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번의 세 가지 검사를 모두 했을 때 하나가 해당이 안된다면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? 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하나라도 충족 하면 되는건지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? (</a:t>
                      </a:r>
                      <a:r>
                        <a:rPr lang="en-US" sz="10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psa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는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1.4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이상인데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trus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가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30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이하라면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)</a:t>
                      </a:r>
                      <a:endParaRPr lang="ko-KR" sz="1000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741424"/>
                  </a:ext>
                </a:extLst>
              </a:tr>
              <a:tr h="341077"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기존에 처방 받았던 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환자가</a:t>
                      </a:r>
                      <a:r>
                        <a:rPr 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1</a:t>
                      </a:r>
                      <a:r>
                        <a:rPr 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년 안에 다른 비뇨기과나 타과에서 진료를 보면 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ko-KR" altLang="en-U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가 항목의 조건들이 필요한지</a:t>
                      </a:r>
                      <a:r>
                        <a:rPr lang="en-US" altLang="ko-KR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?</a:t>
                      </a:r>
                      <a:endParaRPr lang="ko-KR" sz="1000" dirty="0">
                        <a:solidFill>
                          <a:sysClr val="windowText" lastClr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624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6616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7F17C24-E9FA-4378-90E4-FBA50D0ED2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819400"/>
            <a:ext cx="9144000" cy="400110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002060"/>
                </a:solidFill>
              </a:rPr>
              <a:t>주요 가이드라인에서의 </a:t>
            </a:r>
            <a:r>
              <a:rPr lang="en-US" altLang="ko-KR" dirty="0">
                <a:solidFill>
                  <a:srgbClr val="002060"/>
                </a:solidFill>
              </a:rPr>
              <a:t>5ARI </a:t>
            </a:r>
            <a:r>
              <a:rPr lang="ko-KR" altLang="en-US" dirty="0">
                <a:solidFill>
                  <a:srgbClr val="002060"/>
                </a:solidFill>
              </a:rPr>
              <a:t>약제 사용</a:t>
            </a:r>
            <a:endParaRPr lang="en-US" altLang="ko-K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116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65124" y="199275"/>
            <a:ext cx="7577139" cy="492443"/>
          </a:xfrm>
        </p:spPr>
        <p:txBody>
          <a:bodyPr/>
          <a:lstStyle/>
          <a:p>
            <a:r>
              <a:rPr lang="en-GB" sz="3200" b="0" dirty="0">
                <a:solidFill>
                  <a:srgbClr val="002060"/>
                </a:solidFill>
              </a:rPr>
              <a:t>EAU Guidelines Changes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1066801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1"/>
              </a:buClr>
            </a:pPr>
            <a:r>
              <a:rPr lang="en-US" sz="2400" b="1" dirty="0">
                <a:solidFill>
                  <a:srgbClr val="000000"/>
                </a:solidFill>
              </a:rPr>
              <a:t>Combination Therapy</a:t>
            </a:r>
          </a:p>
          <a:p>
            <a:pPr algn="ctr">
              <a:buClr>
                <a:schemeClr val="tx1"/>
              </a:buClr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buClr>
                <a:schemeClr val="tx1"/>
              </a:buClr>
            </a:pPr>
            <a:r>
              <a:rPr lang="en-US" sz="2400" b="1" dirty="0">
                <a:solidFill>
                  <a:srgbClr val="000000"/>
                </a:solidFill>
              </a:rPr>
              <a:t>2015</a:t>
            </a:r>
            <a:r>
              <a:rPr lang="en-US" sz="2400" dirty="0">
                <a:solidFill>
                  <a:srgbClr val="000000"/>
                </a:solidFill>
              </a:rPr>
              <a:t>  Combination treatment of an alpha-1 blocker and 5-ARI </a:t>
            </a:r>
          </a:p>
          <a:p>
            <a:pPr>
              <a:buClr>
                <a:schemeClr val="tx1"/>
              </a:buClr>
            </a:pPr>
            <a:r>
              <a:rPr lang="en-US" sz="2400" b="1" dirty="0">
                <a:solidFill>
                  <a:schemeClr val="bg2"/>
                </a:solidFill>
              </a:rPr>
              <a:t>can be offered </a:t>
            </a:r>
            <a:r>
              <a:rPr lang="en-US" sz="2400" dirty="0">
                <a:solidFill>
                  <a:srgbClr val="000000"/>
                </a:solidFill>
              </a:rPr>
              <a:t>to men with moderate-to-severe LUTS and risk of disease progression (e.g. prostate volume &gt; 40 mL)</a:t>
            </a:r>
          </a:p>
          <a:p>
            <a:pPr marL="457200" indent="-457200">
              <a:buClr>
                <a:schemeClr val="tx1"/>
              </a:buClr>
              <a:buAutoNum type="arabicPlain" startAt="2014"/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buClr>
                <a:schemeClr val="tx1"/>
              </a:buClr>
            </a:pPr>
            <a:r>
              <a:rPr lang="en-US" sz="2400" b="1" dirty="0">
                <a:solidFill>
                  <a:srgbClr val="000000"/>
                </a:solidFill>
              </a:rPr>
              <a:t>2016</a:t>
            </a:r>
            <a:r>
              <a:rPr lang="en-US" sz="2400" dirty="0">
                <a:solidFill>
                  <a:srgbClr val="000000"/>
                </a:solidFill>
              </a:rPr>
              <a:t>  </a:t>
            </a:r>
            <a:r>
              <a:rPr lang="en-US" sz="2400" b="1" dirty="0">
                <a:solidFill>
                  <a:schemeClr val="bg2"/>
                </a:solidFill>
              </a:rPr>
              <a:t>Offer</a:t>
            </a:r>
            <a:r>
              <a:rPr lang="en-US" sz="2400" dirty="0">
                <a:solidFill>
                  <a:srgbClr val="000000"/>
                </a:solidFill>
              </a:rPr>
              <a:t> combination treatment of an alpha-1 blocker and 5-ARI to men with moderate-to-severe LUTS and risk of disease progression (e.g. prostate volume &gt; 40 mL)</a:t>
            </a:r>
          </a:p>
          <a:p>
            <a:pPr marL="457200" indent="-457200">
              <a:buClr>
                <a:schemeClr val="tx1"/>
              </a:buClr>
              <a:buAutoNum type="arabicPlain" startAt="2014"/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buClr>
                <a:schemeClr val="tx1"/>
              </a:buClr>
            </a:pPr>
            <a:r>
              <a:rPr lang="en-US" sz="2400" b="1" dirty="0">
                <a:solidFill>
                  <a:srgbClr val="000000"/>
                </a:solidFill>
              </a:rPr>
              <a:t>2017</a:t>
            </a:r>
            <a:r>
              <a:rPr lang="en-US" sz="2400" dirty="0">
                <a:solidFill>
                  <a:srgbClr val="000000"/>
                </a:solidFill>
              </a:rPr>
              <a:t>  </a:t>
            </a:r>
            <a:r>
              <a:rPr lang="en-US" sz="2400" b="1" dirty="0">
                <a:solidFill>
                  <a:schemeClr val="bg2"/>
                </a:solidFill>
              </a:rPr>
              <a:t>Use</a:t>
            </a:r>
            <a:r>
              <a:rPr lang="en-US" sz="2400" dirty="0">
                <a:solidFill>
                  <a:srgbClr val="000000"/>
                </a:solidFill>
              </a:rPr>
              <a:t> combination treatment of an alpha-1 blocker and 5-ARI in men with moderate-to-severe LUTS and risk of disease progression (e.g. prostate volume &gt; 40 mL)</a:t>
            </a:r>
          </a:p>
          <a:p>
            <a:pPr marL="457200" indent="-457200">
              <a:buClr>
                <a:schemeClr val="tx1"/>
              </a:buClr>
              <a:buAutoNum type="arabicPlain" startAt="2014"/>
            </a:pPr>
            <a:endParaRPr lang="en-US" sz="2400" dirty="0">
              <a:solidFill>
                <a:srgbClr val="000000"/>
              </a:solidFill>
            </a:endParaRPr>
          </a:p>
          <a:p>
            <a:pPr marL="457200" indent="-457200">
              <a:buClr>
                <a:schemeClr val="tx1"/>
              </a:buClr>
              <a:buAutoNum type="arabicPlain" startAt="2014"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6319882"/>
            <a:ext cx="9067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635A54"/>
              </a:buClr>
            </a:pPr>
            <a:r>
              <a:rPr lang="da-DK" sz="1100" dirty="0">
                <a:solidFill>
                  <a:srgbClr val="635A54"/>
                </a:solidFill>
              </a:rPr>
              <a:t>1. Gravas </a:t>
            </a:r>
            <a:r>
              <a:rPr lang="da-DK" sz="1100" i="1" dirty="0">
                <a:solidFill>
                  <a:srgbClr val="635A54"/>
                </a:solidFill>
              </a:rPr>
              <a:t>et al</a:t>
            </a:r>
            <a:r>
              <a:rPr lang="da-DK" sz="1100" dirty="0">
                <a:solidFill>
                  <a:srgbClr val="635A54"/>
                </a:solidFill>
              </a:rPr>
              <a:t>. Guidelines on management of male LUTS, incl. BPO (2015) 2.</a:t>
            </a:r>
            <a:r>
              <a:rPr lang="en-US" sz="1100" dirty="0"/>
              <a:t> </a:t>
            </a:r>
            <a:r>
              <a:rPr lang="da-DK" sz="1100" dirty="0">
                <a:solidFill>
                  <a:srgbClr val="635A54"/>
                </a:solidFill>
              </a:rPr>
              <a:t>Gravas </a:t>
            </a:r>
            <a:r>
              <a:rPr lang="da-DK" sz="1100" i="1" dirty="0">
                <a:solidFill>
                  <a:srgbClr val="635A54"/>
                </a:solidFill>
              </a:rPr>
              <a:t>et al</a:t>
            </a:r>
            <a:r>
              <a:rPr lang="da-DK" sz="1100" dirty="0">
                <a:solidFill>
                  <a:srgbClr val="635A54"/>
                </a:solidFill>
              </a:rPr>
              <a:t>. </a:t>
            </a:r>
            <a:r>
              <a:rPr lang="en-US" sz="1100" dirty="0"/>
              <a:t>Treatment of Non-neurogenic Male LUTS</a:t>
            </a:r>
            <a:r>
              <a:rPr lang="da-DK" sz="1100" dirty="0">
                <a:solidFill>
                  <a:srgbClr val="635A54"/>
                </a:solidFill>
              </a:rPr>
              <a:t> (2016) 3. Gravas </a:t>
            </a:r>
            <a:r>
              <a:rPr lang="da-DK" sz="1100" i="1" dirty="0">
                <a:solidFill>
                  <a:srgbClr val="635A54"/>
                </a:solidFill>
              </a:rPr>
              <a:t>et al</a:t>
            </a:r>
            <a:r>
              <a:rPr lang="da-DK" sz="1100" dirty="0">
                <a:solidFill>
                  <a:srgbClr val="635A54"/>
                </a:solidFill>
              </a:rPr>
              <a:t>. </a:t>
            </a:r>
            <a:r>
              <a:rPr lang="en-US" sz="1100" dirty="0"/>
              <a:t>Treatment of Non-neurogenic Male LUTS (2017). Publisher: EAU Guidelines Office. Place published: Arnhem, The Netherlands.</a:t>
            </a:r>
          </a:p>
          <a:p>
            <a:pPr>
              <a:buClr>
                <a:srgbClr val="635A54"/>
              </a:buClr>
            </a:pPr>
            <a:r>
              <a:rPr lang="es-ES" sz="1100" dirty="0">
                <a:solidFill>
                  <a:srgbClr val="635A54"/>
                </a:solidFill>
              </a:rPr>
              <a:t> </a:t>
            </a:r>
            <a:endParaRPr lang="da-DK" sz="1100" dirty="0">
              <a:solidFill>
                <a:srgbClr val="635A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33141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Title 1">
            <a:extLst>
              <a:ext uri="{FF2B5EF4-FFF2-40B4-BE49-F238E27FC236}">
                <a16:creationId xmlns:a16="http://schemas.microsoft.com/office/drawing/2014/main" id="{25E21939-83A9-465E-86C8-95E62A188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295275"/>
            <a:ext cx="7416800" cy="369888"/>
          </a:xfrm>
        </p:spPr>
        <p:txBody>
          <a:bodyPr/>
          <a:lstStyle/>
          <a:p>
            <a:pPr eaLnBrk="1" hangingPunct="1"/>
            <a:r>
              <a:rPr lang="en-US" altLang="zh-TW" sz="2400" dirty="0">
                <a:ea typeface="PMingLiU" panose="02020500000000000000" pitchFamily="18" charset="-120"/>
                <a:cs typeface="Calibri" panose="020F0502020204030204" pitchFamily="34" charset="0"/>
              </a:rPr>
              <a:t>2019 EAU Guidelines on BPH</a:t>
            </a:r>
            <a:endParaRPr lang="zh-TW" altLang="en-US" sz="2400" dirty="0">
              <a:ea typeface="PMingLiU" panose="02020500000000000000" pitchFamily="18" charset="-120"/>
              <a:cs typeface="Calibri" panose="020F0502020204030204" pitchFamily="34" charset="0"/>
            </a:endParaRPr>
          </a:p>
        </p:txBody>
      </p:sp>
      <p:sp>
        <p:nvSpPr>
          <p:cNvPr id="536579" name="Text Placeholder 3">
            <a:extLst>
              <a:ext uri="{FF2B5EF4-FFF2-40B4-BE49-F238E27FC236}">
                <a16:creationId xmlns:a16="http://schemas.microsoft.com/office/drawing/2014/main" id="{8D3F41B8-1615-43C4-8363-91E2230ED68C}"/>
              </a:ext>
            </a:extLst>
          </p:cNvPr>
          <p:cNvSpPr txBox="1">
            <a:spLocks/>
          </p:cNvSpPr>
          <p:nvPr/>
        </p:nvSpPr>
        <p:spPr bwMode="auto">
          <a:xfrm>
            <a:off x="392113" y="720725"/>
            <a:ext cx="7419975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35A54"/>
              </a:buClr>
              <a:buSzTx/>
              <a:buFontTx/>
              <a:buNone/>
              <a:tabLst/>
              <a:defRPr/>
            </a:pPr>
            <a:r>
              <a:rPr kumimoji="0" lang="en-US" altLang="zh-TW" sz="2000" b="1" i="1" u="none" strike="noStrike" kern="1200" cap="none" spc="0" normalizeH="0" baseline="0" noProof="0" dirty="0">
                <a:ln>
                  <a:noFill/>
                </a:ln>
                <a:solidFill>
                  <a:srgbClr val="635A54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Based on Meta-Analysis for FNS &amp; Global Phase III Study for DTS</a:t>
            </a:r>
            <a:endParaRPr kumimoji="0" lang="zh-TW" altLang="en-US" sz="2000" b="1" i="1" u="none" strike="noStrike" kern="1200" cap="none" spc="0" normalizeH="0" baseline="0" noProof="0" dirty="0">
              <a:ln>
                <a:noFill/>
              </a:ln>
              <a:solidFill>
                <a:srgbClr val="635A54"/>
              </a:solidFill>
              <a:effectLst/>
              <a:uLnTx/>
              <a:uFillTx/>
              <a:latin typeface="Calibri" panose="020F0502020204030204" pitchFamily="34" charset="0"/>
              <a:ea typeface="PMingLiU" panose="02020500000000000000" pitchFamily="18" charset="-120"/>
              <a:cs typeface="Calibri" panose="020F0502020204030204" pitchFamily="34" charset="0"/>
            </a:endParaRPr>
          </a:p>
        </p:txBody>
      </p:sp>
      <p:sp>
        <p:nvSpPr>
          <p:cNvPr id="536581" name="TextBox 8">
            <a:extLst>
              <a:ext uri="{FF2B5EF4-FFF2-40B4-BE49-F238E27FC236}">
                <a16:creationId xmlns:a16="http://schemas.microsoft.com/office/drawing/2014/main" id="{4D5CB417-F5EE-4618-A05C-40086E524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8382" y="2320079"/>
            <a:ext cx="467118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635A54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“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Finasteride</a:t>
            </a: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635A54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may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not</a:t>
            </a: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be more efficacious than placebo in patients with prostates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&lt; 40 </a:t>
            </a:r>
            <a:r>
              <a:rPr kumimoji="0" lang="en-US" altLang="ko-KR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mL</a:t>
            </a:r>
            <a:r>
              <a:rPr kumimoji="0" lang="en-US" altLang="ko-KR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635A54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.</a:t>
            </a: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635A54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”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000" b="0" i="1" u="none" strike="noStrike" kern="1200" cap="none" spc="0" normalizeH="0" baseline="0" noProof="0" dirty="0">
              <a:ln>
                <a:noFill/>
              </a:ln>
              <a:solidFill>
                <a:srgbClr val="635A54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635A54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“However,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dutasteride</a:t>
            </a: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635A54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seems to reduce IPSS, prostate volume, and the risk of AUR, to increase </a:t>
            </a:r>
            <a:r>
              <a:rPr kumimoji="0" lang="en-US" altLang="ko-KR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635A54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Qmax</a:t>
            </a: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635A54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even in patients with prostate volumes of </a:t>
            </a:r>
            <a:r>
              <a:rPr kumimoji="0" lang="en-US" altLang="ko-K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between 30 and 40 mL at baseline</a:t>
            </a: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635A54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”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C1BF98C-7FB0-4867-89B8-10AA9B362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43" y="1536407"/>
            <a:ext cx="3376803" cy="4390362"/>
          </a:xfrm>
          <a:prstGeom prst="rect">
            <a:avLst/>
          </a:prstGeom>
        </p:spPr>
      </p:pic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4659EE93-9DE6-4E18-A0EE-C9A931A0554B}"/>
              </a:ext>
            </a:extLst>
          </p:cNvPr>
          <p:cNvSpPr txBox="1">
            <a:spLocks/>
          </p:cNvSpPr>
          <p:nvPr/>
        </p:nvSpPr>
        <p:spPr>
          <a:xfrm>
            <a:off x="381394" y="6297567"/>
            <a:ext cx="8514955" cy="4590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179388" algn="l" defTabSz="914400" rtl="0" eaLnBrk="1" latinLnBrk="0" hangingPunct="1">
              <a:spcBef>
                <a:spcPts val="6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0900" indent="-133350" algn="l" defTabSz="914400" rtl="0" eaLnBrk="1" latinLnBrk="0" hangingPunct="1">
              <a:spcBef>
                <a:spcPts val="3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6663" indent="-160338" algn="l" defTabSz="914400" rtl="0" eaLnBrk="1" latinLnBrk="0" hangingPunct="1">
              <a:spcBef>
                <a:spcPts val="3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87500" indent="-152400" algn="l" defTabSz="914400" rtl="0" eaLnBrk="1" latinLnBrk="0" hangingPunct="1">
              <a:spcBef>
                <a:spcPts val="3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Tx/>
              <a:buFont typeface="Arial" pitchFamily="34" charset="0"/>
              <a:buNone/>
              <a:tabLst/>
              <a:defRPr/>
            </a:pPr>
            <a:b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Gravas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S, et al. Management of Non-Neurogenic Male Lower Urinary Tract Symptoms (LUTS),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incl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Benign Prostatic Obstruction (BPO). European Association of Urology Guidelines 2019. Available at: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544F4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/>
              </a:rPr>
              <a:t>https://uroweb.org/guideline/treatment-of-non-neurogenic-male-luts/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(accessed May 2019).</a:t>
            </a:r>
            <a:endParaRPr kumimoji="0" lang="en-GB" sz="1000" b="0" i="0" u="sng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828730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Title 1">
            <a:extLst>
              <a:ext uri="{FF2B5EF4-FFF2-40B4-BE49-F238E27FC236}">
                <a16:creationId xmlns:a16="http://schemas.microsoft.com/office/drawing/2014/main" id="{25E21939-83A9-465E-86C8-95E62A188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295275"/>
            <a:ext cx="7416800" cy="369888"/>
          </a:xfrm>
        </p:spPr>
        <p:txBody>
          <a:bodyPr/>
          <a:lstStyle/>
          <a:p>
            <a:pPr eaLnBrk="1" hangingPunct="1"/>
            <a:r>
              <a:rPr lang="en-US" altLang="zh-TW" sz="2400" dirty="0">
                <a:ea typeface="PMingLiU" panose="02020500000000000000" pitchFamily="18" charset="-120"/>
                <a:cs typeface="Calibri" panose="020F0502020204030204" pitchFamily="34" charset="0"/>
              </a:rPr>
              <a:t>2011 KAU Guidelines on BPH</a:t>
            </a:r>
            <a:endParaRPr lang="zh-TW" altLang="en-US" sz="2400" dirty="0">
              <a:ea typeface="PMingLiU" panose="02020500000000000000" pitchFamily="18" charset="-120"/>
              <a:cs typeface="Calibri" panose="020F0502020204030204" pitchFamily="34" charset="0"/>
            </a:endParaRP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4659EE93-9DE6-4E18-A0EE-C9A931A0554B}"/>
              </a:ext>
            </a:extLst>
          </p:cNvPr>
          <p:cNvSpPr txBox="1">
            <a:spLocks/>
          </p:cNvSpPr>
          <p:nvPr/>
        </p:nvSpPr>
        <p:spPr>
          <a:xfrm>
            <a:off x="381394" y="6297567"/>
            <a:ext cx="8514955" cy="4590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179388" algn="l" defTabSz="914400" rtl="0" eaLnBrk="1" latinLnBrk="0" hangingPunct="1">
              <a:spcBef>
                <a:spcPts val="6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0900" indent="-133350" algn="l" defTabSz="914400" rtl="0" eaLnBrk="1" latinLnBrk="0" hangingPunct="1">
              <a:spcBef>
                <a:spcPts val="3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6663" indent="-160338" algn="l" defTabSz="914400" rtl="0" eaLnBrk="1" latinLnBrk="0" hangingPunct="1">
              <a:spcBef>
                <a:spcPts val="3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87500" indent="-152400" algn="l" defTabSz="914400" rtl="0" eaLnBrk="1" latinLnBrk="0" hangingPunct="1">
              <a:spcBef>
                <a:spcPts val="3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Tx/>
              <a:buFont typeface="Arial" pitchFamily="34" charset="0"/>
              <a:buNone/>
              <a:tabLst/>
              <a:defRPr/>
            </a:pPr>
            <a:endParaRPr kumimoji="0" lang="en-GB" sz="1000" b="0" i="0" u="sng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EE2DF4C-8996-4A9F-9955-8A9C6D143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17988"/>
            <a:ext cx="3323694" cy="470181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1B32240B-9334-4351-9F0B-B68CB59559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000"/>
          <a:stretch/>
        </p:blipFill>
        <p:spPr>
          <a:xfrm>
            <a:off x="2104493" y="2895600"/>
            <a:ext cx="6666129" cy="12954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35C7A354-1B75-485D-81D4-902416AE07A1}"/>
              </a:ext>
            </a:extLst>
          </p:cNvPr>
          <p:cNvSpPr/>
          <p:nvPr/>
        </p:nvSpPr>
        <p:spPr bwMode="auto">
          <a:xfrm>
            <a:off x="3657600" y="3810000"/>
            <a:ext cx="4953000" cy="304800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marR="0" lvl="0" indent="-180975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ko-KR" altLang="en-US" sz="1200" b="1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60811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6200" y="228601"/>
            <a:ext cx="8153400" cy="366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sz="2800" b="1" dirty="0">
                <a:solidFill>
                  <a:srgbClr val="002060"/>
                </a:solidFill>
              </a:rPr>
              <a:t>Monitoring PSA in men taking </a:t>
            </a:r>
            <a:r>
              <a:rPr lang="en-US" sz="2800" b="1" dirty="0" err="1">
                <a:solidFill>
                  <a:srgbClr val="002060"/>
                </a:solidFill>
              </a:rPr>
              <a:t>dutasteride</a:t>
            </a:r>
            <a:endParaRPr lang="es-ES_tradnl" sz="2800" b="1" dirty="0">
              <a:solidFill>
                <a:srgbClr val="002060"/>
              </a:solidFill>
            </a:endParaRPr>
          </a:p>
        </p:txBody>
      </p:sp>
      <p:sp>
        <p:nvSpPr>
          <p:cNvPr id="17" name="Text Placeholder 26"/>
          <p:cNvSpPr txBox="1">
            <a:spLocks/>
          </p:cNvSpPr>
          <p:nvPr/>
        </p:nvSpPr>
        <p:spPr>
          <a:xfrm>
            <a:off x="0" y="6459106"/>
            <a:ext cx="7639050" cy="250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z="1000" dirty="0">
                <a:solidFill>
                  <a:srgbClr val="090807"/>
                </a:solidFill>
                <a:cs typeface="Arial" pitchFamily="34" charset="0"/>
              </a:rPr>
              <a:t>Adapted from </a:t>
            </a:r>
            <a:r>
              <a:rPr lang="en-GB" sz="1000" dirty="0" err="1">
                <a:solidFill>
                  <a:srgbClr val="090807"/>
                </a:solidFill>
                <a:cs typeface="Arial" pitchFamily="34" charset="0"/>
              </a:rPr>
              <a:t>Marberger</a:t>
            </a:r>
            <a:r>
              <a:rPr lang="en-GB" sz="1000" dirty="0">
                <a:solidFill>
                  <a:srgbClr val="090807"/>
                </a:solidFill>
                <a:cs typeface="Arial" pitchFamily="34" charset="0"/>
              </a:rPr>
              <a:t> M et al. BJU Int. 2012;</a:t>
            </a:r>
            <a:r>
              <a:rPr lang="sv-SE" sz="1000" dirty="0">
                <a:solidFill>
                  <a:srgbClr val="090807"/>
                </a:solidFill>
                <a:cs typeface="Arial" pitchFamily="34" charset="0"/>
              </a:rPr>
              <a:t>109:1162–1169; Combodart SmPC.</a:t>
            </a:r>
            <a:endParaRPr lang="en-GB" sz="1000" dirty="0">
              <a:solidFill>
                <a:srgbClr val="090807"/>
              </a:solidFill>
              <a:cs typeface="Arial" pitchFamily="34" charset="0"/>
            </a:endParaRPr>
          </a:p>
        </p:txBody>
      </p:sp>
      <p:grpSp>
        <p:nvGrpSpPr>
          <p:cNvPr id="2" name="Group 38"/>
          <p:cNvGrpSpPr/>
          <p:nvPr/>
        </p:nvGrpSpPr>
        <p:grpSpPr>
          <a:xfrm>
            <a:off x="2357976" y="1853034"/>
            <a:ext cx="2709251" cy="2721845"/>
            <a:chOff x="2124050" y="1853034"/>
            <a:chExt cx="2709251" cy="2721845"/>
          </a:xfrm>
        </p:grpSpPr>
        <p:sp>
          <p:nvSpPr>
            <p:cNvPr id="40" name="7 Rectángulo redondeado"/>
            <p:cNvSpPr/>
            <p:nvPr/>
          </p:nvSpPr>
          <p:spPr>
            <a:xfrm>
              <a:off x="3321133" y="3494759"/>
              <a:ext cx="1512168" cy="1080120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rgbClr val="C5C6C8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defTabSz="457200">
                <a:defRPr/>
              </a:pPr>
              <a:r>
                <a:rPr lang="en-GB" sz="1600" b="1" kern="0" dirty="0">
                  <a:solidFill>
                    <a:srgbClr val="0062A7">
                      <a:lumMod val="50000"/>
                    </a:srgbClr>
                  </a:solidFill>
                </a:rPr>
                <a:t>New PSA baseline is established</a:t>
              </a:r>
            </a:p>
          </p:txBody>
        </p:sp>
        <p:sp>
          <p:nvSpPr>
            <p:cNvPr id="41" name="14 Elipse"/>
            <p:cNvSpPr/>
            <p:nvPr/>
          </p:nvSpPr>
          <p:spPr>
            <a:xfrm>
              <a:off x="3825189" y="1853034"/>
              <a:ext cx="504056" cy="504056"/>
            </a:xfrm>
            <a:prstGeom prst="ellipse">
              <a:avLst/>
            </a:prstGeom>
            <a:solidFill>
              <a:srgbClr val="FFFF99"/>
            </a:solidFill>
            <a:ln w="9525" cap="flat" cmpd="sng" algn="ctr">
              <a:solidFill>
                <a:srgbClr val="C5C6C8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anchor="ctr"/>
            <a:lstStyle/>
            <a:p>
              <a:pPr algn="ctr" defTabSz="457200">
                <a:defRPr/>
              </a:pPr>
              <a:r>
                <a:rPr lang="en-GB" sz="2400" b="1" kern="0" dirty="0">
                  <a:solidFill>
                    <a:srgbClr val="646464">
                      <a:lumMod val="50000"/>
                    </a:srgbClr>
                  </a:solidFill>
                </a:rPr>
                <a:t>2</a:t>
              </a:r>
            </a:p>
          </p:txBody>
        </p:sp>
        <p:cxnSp>
          <p:nvCxnSpPr>
            <p:cNvPr id="42" name="19 Conector recto de flecha"/>
            <p:cNvCxnSpPr/>
            <p:nvPr/>
          </p:nvCxnSpPr>
          <p:spPr>
            <a:xfrm>
              <a:off x="2124050" y="3064597"/>
              <a:ext cx="935484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0062A7">
                  <a:lumMod val="60000"/>
                  <a:lumOff val="40000"/>
                </a:srgbClr>
              </a:solidFill>
              <a:prstDash val="dash"/>
              <a:tailEnd type="arrow"/>
            </a:ln>
            <a:effectLst>
              <a:glow rad="101600">
                <a:srgbClr val="0062A7">
                  <a:satMod val="175000"/>
                  <a:alpha val="40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43" name="7 Rectángulo redondeado"/>
            <p:cNvSpPr/>
            <p:nvPr/>
          </p:nvSpPr>
          <p:spPr>
            <a:xfrm>
              <a:off x="3321133" y="2492896"/>
              <a:ext cx="1512168" cy="1080120"/>
            </a:xfrm>
            <a:prstGeom prst="roundRect">
              <a:avLst/>
            </a:prstGeom>
            <a:solidFill>
              <a:srgbClr val="D4EAE3">
                <a:lumMod val="90000"/>
              </a:srgbClr>
            </a:solidFill>
            <a:ln w="9525" cap="flat" cmpd="sng" algn="ctr">
              <a:solidFill>
                <a:srgbClr val="C5C6C8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defTabSz="457200">
                <a:defRPr/>
              </a:pPr>
              <a:r>
                <a:rPr lang="en-GB" sz="1600" b="1" kern="0" dirty="0">
                  <a:solidFill>
                    <a:srgbClr val="0062A7">
                      <a:lumMod val="50000"/>
                    </a:srgbClr>
                  </a:solidFill>
                </a:rPr>
                <a:t>After 6 months of treatment</a:t>
              </a:r>
            </a:p>
          </p:txBody>
        </p:sp>
      </p:grpSp>
      <p:grpSp>
        <p:nvGrpSpPr>
          <p:cNvPr id="3" name="Group 37"/>
          <p:cNvGrpSpPr/>
          <p:nvPr/>
        </p:nvGrpSpPr>
        <p:grpSpPr>
          <a:xfrm>
            <a:off x="637994" y="1853034"/>
            <a:ext cx="1512168" cy="2721845"/>
            <a:chOff x="404068" y="1853034"/>
            <a:chExt cx="1512168" cy="2721845"/>
          </a:xfrm>
        </p:grpSpPr>
        <p:sp>
          <p:nvSpPr>
            <p:cNvPr id="45" name="7 Rectángulo redondeado"/>
            <p:cNvSpPr/>
            <p:nvPr/>
          </p:nvSpPr>
          <p:spPr>
            <a:xfrm>
              <a:off x="404068" y="3494759"/>
              <a:ext cx="1512168" cy="1080120"/>
            </a:xfrm>
            <a:prstGeom prst="roundRect">
              <a:avLst/>
            </a:prstGeom>
            <a:solidFill>
              <a:srgbClr val="FFFFCC"/>
            </a:solidFill>
            <a:ln w="9525" cap="flat" cmpd="sng" algn="ctr">
              <a:solidFill>
                <a:srgbClr val="C5C6C8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defTabSz="457200">
                <a:defRPr/>
              </a:pPr>
              <a:r>
                <a:rPr lang="en-GB" sz="1600" b="1" kern="0" dirty="0">
                  <a:solidFill>
                    <a:srgbClr val="0062A7">
                      <a:lumMod val="50000"/>
                    </a:srgbClr>
                  </a:solidFill>
                </a:rPr>
                <a:t>PSA test</a:t>
              </a:r>
            </a:p>
          </p:txBody>
        </p:sp>
        <p:sp>
          <p:nvSpPr>
            <p:cNvPr id="46" name="5 Rectángulo redondeado"/>
            <p:cNvSpPr/>
            <p:nvPr/>
          </p:nvSpPr>
          <p:spPr>
            <a:xfrm>
              <a:off x="404068" y="2492896"/>
              <a:ext cx="1512168" cy="1080120"/>
            </a:xfrm>
            <a:prstGeom prst="roundRect">
              <a:avLst/>
            </a:prstGeom>
            <a:solidFill>
              <a:srgbClr val="D4EAE3">
                <a:lumMod val="90000"/>
              </a:srgbClr>
            </a:solidFill>
            <a:ln w="9525" cap="flat" cmpd="sng" algn="ctr">
              <a:solidFill>
                <a:srgbClr val="C5C6C8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defTabSz="457200">
                <a:defRPr/>
              </a:pPr>
              <a:r>
                <a:rPr lang="en-GB" sz="1600" b="1" kern="0" dirty="0">
                  <a:solidFill>
                    <a:srgbClr val="0062A7">
                      <a:lumMod val="50000"/>
                    </a:srgbClr>
                  </a:solidFill>
                </a:rPr>
                <a:t>Patient starts taking dutasteride</a:t>
              </a:r>
            </a:p>
          </p:txBody>
        </p:sp>
        <p:sp>
          <p:nvSpPr>
            <p:cNvPr id="47" name="13 Elipse"/>
            <p:cNvSpPr/>
            <p:nvPr/>
          </p:nvSpPr>
          <p:spPr>
            <a:xfrm>
              <a:off x="908124" y="1853034"/>
              <a:ext cx="504056" cy="504056"/>
            </a:xfrm>
            <a:prstGeom prst="ellipse">
              <a:avLst/>
            </a:prstGeom>
            <a:solidFill>
              <a:srgbClr val="FFFF99"/>
            </a:solidFill>
            <a:ln w="9525" cap="flat" cmpd="sng" algn="ctr">
              <a:solidFill>
                <a:srgbClr val="C5C6C8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anchor="ctr"/>
            <a:lstStyle/>
            <a:p>
              <a:pPr algn="ctr" defTabSz="457200">
                <a:defRPr/>
              </a:pPr>
              <a:r>
                <a:rPr lang="en-GB" sz="2400" b="1" kern="0" dirty="0">
                  <a:solidFill>
                    <a:srgbClr val="646464">
                      <a:lumMod val="50000"/>
                    </a:srgbClr>
                  </a:solidFill>
                </a:rPr>
                <a:t>1</a:t>
              </a:r>
            </a:p>
          </p:txBody>
        </p:sp>
      </p:grpSp>
      <p:sp>
        <p:nvSpPr>
          <p:cNvPr id="48" name="21 CuadroTexto"/>
          <p:cNvSpPr txBox="1">
            <a:spLocks noChangeArrowheads="1"/>
          </p:cNvSpPr>
          <p:nvPr/>
        </p:nvSpPr>
        <p:spPr bwMode="auto">
          <a:xfrm>
            <a:off x="683518" y="5517902"/>
            <a:ext cx="115093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GB" sz="1200" kern="0">
                <a:solidFill>
                  <a:srgbClr val="FAFAFA"/>
                </a:solidFill>
              </a:rPr>
              <a:t>0 months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489092" y="1201570"/>
            <a:ext cx="6123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GB" kern="0" dirty="0">
                <a:solidFill>
                  <a:srgbClr val="C00000"/>
                </a:solidFill>
                <a:effectLst>
                  <a:outerShdw blurRad="50800" dist="50800" dir="5400000" algn="ctr" rotWithShape="0">
                    <a:srgbClr val="000000">
                      <a:alpha val="23000"/>
                    </a:srgbClr>
                  </a:outerShdw>
                </a:effectLst>
              </a:rPr>
              <a:t>Implemented in </a:t>
            </a:r>
            <a:r>
              <a:rPr lang="en-GB" kern="0" dirty="0" err="1">
                <a:solidFill>
                  <a:srgbClr val="C00000"/>
                </a:solidFill>
                <a:effectLst>
                  <a:outerShdw blurRad="50800" dist="50800" dir="5400000" algn="ctr" rotWithShape="0">
                    <a:srgbClr val="000000">
                      <a:alpha val="23000"/>
                    </a:srgbClr>
                  </a:outerShdw>
                </a:effectLst>
              </a:rPr>
              <a:t>dutasteride</a:t>
            </a:r>
            <a:r>
              <a:rPr lang="en-GB" kern="0" dirty="0">
                <a:solidFill>
                  <a:srgbClr val="C00000"/>
                </a:solidFill>
                <a:effectLst>
                  <a:outerShdw blurRad="50800" dist="50800" dir="5400000" algn="ctr" rotWithShape="0">
                    <a:srgbClr val="000000">
                      <a:alpha val="23000"/>
                    </a:srgbClr>
                  </a:outerShdw>
                </a:effectLst>
              </a:rPr>
              <a:t> label SPC/PI</a:t>
            </a:r>
          </a:p>
        </p:txBody>
      </p:sp>
      <p:grpSp>
        <p:nvGrpSpPr>
          <p:cNvPr id="4" name="Group 39"/>
          <p:cNvGrpSpPr/>
          <p:nvPr/>
        </p:nvGrpSpPr>
        <p:grpSpPr>
          <a:xfrm>
            <a:off x="5320106" y="1853034"/>
            <a:ext cx="2746851" cy="1719982"/>
            <a:chOff x="5086180" y="1853034"/>
            <a:chExt cx="2746851" cy="1719982"/>
          </a:xfrm>
        </p:grpSpPr>
        <p:sp>
          <p:nvSpPr>
            <p:cNvPr id="56" name="15 Elipse"/>
            <p:cNvSpPr/>
            <p:nvPr/>
          </p:nvSpPr>
          <p:spPr>
            <a:xfrm>
              <a:off x="6776035" y="1853034"/>
              <a:ext cx="504056" cy="504056"/>
            </a:xfrm>
            <a:prstGeom prst="ellipse">
              <a:avLst/>
            </a:prstGeom>
            <a:solidFill>
              <a:srgbClr val="FFFF99"/>
            </a:solidFill>
            <a:ln w="9525" cap="flat" cmpd="sng" algn="ctr">
              <a:solidFill>
                <a:srgbClr val="C5C6C8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anchor="ctr"/>
            <a:lstStyle/>
            <a:p>
              <a:pPr algn="ctr" defTabSz="457200">
                <a:defRPr/>
              </a:pPr>
              <a:r>
                <a:rPr lang="en-GB" sz="2400" b="1" kern="0">
                  <a:solidFill>
                    <a:srgbClr val="646464">
                      <a:lumMod val="50000"/>
                    </a:srgbClr>
                  </a:solidFill>
                </a:rPr>
                <a:t>3</a:t>
              </a:r>
            </a:p>
          </p:txBody>
        </p:sp>
        <p:cxnSp>
          <p:nvCxnSpPr>
            <p:cNvPr id="57" name="19 Conector recto de flecha"/>
            <p:cNvCxnSpPr/>
            <p:nvPr/>
          </p:nvCxnSpPr>
          <p:spPr>
            <a:xfrm>
              <a:off x="5086180" y="3064597"/>
              <a:ext cx="935484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0062A7">
                  <a:lumMod val="60000"/>
                  <a:lumOff val="40000"/>
                </a:srgbClr>
              </a:solidFill>
              <a:prstDash val="dash"/>
              <a:tailEnd type="arrow"/>
            </a:ln>
            <a:effectLst>
              <a:glow rad="101600">
                <a:srgbClr val="0062A7">
                  <a:satMod val="175000"/>
                  <a:alpha val="40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58" name="7 Rectángulo redondeado"/>
            <p:cNvSpPr/>
            <p:nvPr/>
          </p:nvSpPr>
          <p:spPr>
            <a:xfrm>
              <a:off x="6320863" y="2492896"/>
              <a:ext cx="1512168" cy="1080120"/>
            </a:xfrm>
            <a:prstGeom prst="roundRect">
              <a:avLst/>
            </a:prstGeom>
            <a:solidFill>
              <a:srgbClr val="D4EAE3">
                <a:lumMod val="90000"/>
              </a:srgbClr>
            </a:solidFill>
            <a:ln w="9525" cap="flat" cmpd="sng" algn="ctr">
              <a:solidFill>
                <a:srgbClr val="C5C6C8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defTabSz="457200">
                <a:defRPr/>
              </a:pPr>
              <a:r>
                <a:rPr lang="en-GB" sz="1600" b="1" kern="0" dirty="0">
                  <a:solidFill>
                    <a:srgbClr val="0062A7">
                      <a:lumMod val="50000"/>
                    </a:srgbClr>
                  </a:solidFill>
                </a:rPr>
                <a:t>Monitor PSA values regularly</a:t>
              </a:r>
            </a:p>
          </p:txBody>
        </p:sp>
      </p:grpSp>
      <p:sp>
        <p:nvSpPr>
          <p:cNvPr id="51" name="Rounded Rectangle 50"/>
          <p:cNvSpPr>
            <a:spLocks noChangeAspect="1"/>
          </p:cNvSpPr>
          <p:nvPr/>
        </p:nvSpPr>
        <p:spPr>
          <a:xfrm rot="2623293">
            <a:off x="5989267" y="3929185"/>
            <a:ext cx="2234812" cy="2234812"/>
          </a:xfrm>
          <a:prstGeom prst="roundRect">
            <a:avLst>
              <a:gd name="adj" fmla="val 5692"/>
            </a:avLst>
          </a:prstGeom>
          <a:solidFill>
            <a:srgbClr val="FFFF00"/>
          </a:solidFill>
          <a:ln w="9525" cap="flat" cmpd="sng" algn="ctr">
            <a:solidFill>
              <a:srgbClr val="C5C6C8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457200">
              <a:defRPr/>
            </a:pPr>
            <a:endParaRPr lang="es-ES_tradnl" kern="0">
              <a:solidFill>
                <a:prstClr val="white"/>
              </a:solidFill>
            </a:endParaRPr>
          </a:p>
        </p:txBody>
      </p:sp>
      <p:sp>
        <p:nvSpPr>
          <p:cNvPr id="52" name="Frame 51"/>
          <p:cNvSpPr>
            <a:spLocks noChangeAspect="1"/>
          </p:cNvSpPr>
          <p:nvPr/>
        </p:nvSpPr>
        <p:spPr>
          <a:xfrm rot="2602125">
            <a:off x="6059601" y="4039633"/>
            <a:ext cx="2048572" cy="2046968"/>
          </a:xfrm>
          <a:prstGeom prst="frame">
            <a:avLst>
              <a:gd name="adj1" fmla="val 1879"/>
            </a:avLst>
          </a:prstGeom>
          <a:solidFill>
            <a:srgbClr val="FAFAFA">
              <a:lumMod val="10000"/>
            </a:srgbClr>
          </a:solidFill>
          <a:ln w="9525" cap="flat" cmpd="sng" algn="ctr">
            <a:solidFill>
              <a:srgbClr val="FAFAFA">
                <a:lumMod val="1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457200">
              <a:defRPr/>
            </a:pPr>
            <a:endParaRPr lang="es-ES_tradnl" kern="0">
              <a:solidFill>
                <a:srgbClr val="FAFAFA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657565" y="3864691"/>
            <a:ext cx="28246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GB" b="1" kern="0" dirty="0">
                <a:solidFill>
                  <a:srgbClr val="0062A7">
                    <a:lumMod val="50000"/>
                  </a:srgbClr>
                </a:solidFill>
              </a:rPr>
              <a:t>Any </a:t>
            </a:r>
          </a:p>
          <a:p>
            <a:pPr algn="ctr" defTabSz="457200">
              <a:defRPr/>
            </a:pPr>
            <a:r>
              <a:rPr lang="en-GB" b="1" kern="0" dirty="0">
                <a:solidFill>
                  <a:srgbClr val="0062A7">
                    <a:lumMod val="50000"/>
                  </a:srgbClr>
                </a:solidFill>
              </a:rPr>
              <a:t>confirmed</a:t>
            </a:r>
          </a:p>
          <a:p>
            <a:pPr algn="ctr" defTabSz="457200">
              <a:defRPr/>
            </a:pPr>
            <a:r>
              <a:rPr lang="en-GB" b="1" kern="0" dirty="0">
                <a:solidFill>
                  <a:srgbClr val="0062A7">
                    <a:lumMod val="50000"/>
                  </a:srgbClr>
                </a:solidFill>
              </a:rPr>
              <a:t>increase from</a:t>
            </a:r>
          </a:p>
          <a:p>
            <a:pPr algn="ctr" defTabSz="457200">
              <a:defRPr/>
            </a:pPr>
            <a:r>
              <a:rPr lang="en-GB" b="1" kern="0" dirty="0">
                <a:solidFill>
                  <a:srgbClr val="0062A7">
                    <a:lumMod val="50000"/>
                  </a:srgbClr>
                </a:solidFill>
              </a:rPr>
              <a:t>lowest PSA level</a:t>
            </a:r>
          </a:p>
          <a:p>
            <a:pPr algn="ctr" defTabSz="457200">
              <a:defRPr/>
            </a:pPr>
            <a:r>
              <a:rPr lang="en-GB" b="1" kern="0" dirty="0">
                <a:solidFill>
                  <a:srgbClr val="0062A7">
                    <a:lumMod val="50000"/>
                  </a:srgbClr>
                </a:solidFill>
              </a:rPr>
              <a:t>while on </a:t>
            </a:r>
            <a:r>
              <a:rPr lang="en-GB" b="1" kern="0" dirty="0" err="1">
                <a:solidFill>
                  <a:srgbClr val="0062A7">
                    <a:lumMod val="50000"/>
                  </a:srgbClr>
                </a:solidFill>
              </a:rPr>
              <a:t>dutasteride</a:t>
            </a:r>
            <a:endParaRPr lang="en-GB" b="1" kern="0" dirty="0">
              <a:solidFill>
                <a:srgbClr val="0062A7">
                  <a:lumMod val="50000"/>
                </a:srgbClr>
              </a:solidFill>
            </a:endParaRPr>
          </a:p>
          <a:p>
            <a:pPr algn="ctr" defTabSz="457200">
              <a:defRPr/>
            </a:pPr>
            <a:r>
              <a:rPr lang="en-GB" b="1" kern="0" dirty="0">
                <a:solidFill>
                  <a:srgbClr val="0062A7">
                    <a:lumMod val="50000"/>
                  </a:srgbClr>
                </a:solidFill>
              </a:rPr>
              <a:t>may signal the</a:t>
            </a:r>
          </a:p>
          <a:p>
            <a:pPr algn="ctr" defTabSz="457200">
              <a:defRPr/>
            </a:pPr>
            <a:r>
              <a:rPr lang="en-GB" b="1" kern="0" dirty="0">
                <a:solidFill>
                  <a:srgbClr val="0062A7">
                    <a:lumMod val="50000"/>
                  </a:srgbClr>
                </a:solidFill>
              </a:rPr>
              <a:t>presence</a:t>
            </a:r>
          </a:p>
          <a:p>
            <a:pPr algn="ctr" defTabSz="457200">
              <a:defRPr/>
            </a:pPr>
            <a:r>
              <a:rPr lang="en-GB" b="1" kern="0" dirty="0">
                <a:solidFill>
                  <a:srgbClr val="0062A7">
                    <a:lumMod val="50000"/>
                  </a:srgbClr>
                </a:solidFill>
              </a:rPr>
              <a:t>of </a:t>
            </a:r>
            <a:r>
              <a:rPr lang="en-GB" b="1" kern="0" dirty="0" err="1">
                <a:solidFill>
                  <a:srgbClr val="0062A7">
                    <a:lumMod val="50000"/>
                  </a:srgbClr>
                </a:solidFill>
              </a:rPr>
              <a:t>PCa</a:t>
            </a:r>
            <a:endParaRPr lang="en-GB" b="1" kern="0" dirty="0">
              <a:solidFill>
                <a:srgbClr val="0062A7">
                  <a:lumMod val="50000"/>
                </a:srgbClr>
              </a:solidFill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914400"/>
            <a:ext cx="69342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94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11DBC3-CBA8-4538-A8ED-07BC3BB08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149" y="499228"/>
            <a:ext cx="7577139" cy="3693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sz="2400" dirty="0">
                <a:solidFill>
                  <a:srgbClr val="002060"/>
                </a:solidFill>
              </a:rPr>
              <a:t>11</a:t>
            </a:r>
            <a:r>
              <a:rPr lang="ko-KR" altLang="en-US" sz="2400" dirty="0">
                <a:solidFill>
                  <a:srgbClr val="002060"/>
                </a:solidFill>
              </a:rPr>
              <a:t>월 </a:t>
            </a:r>
            <a:r>
              <a:rPr lang="en-US" altLang="ko-KR" sz="2400" dirty="0">
                <a:solidFill>
                  <a:srgbClr val="002060"/>
                </a:solidFill>
              </a:rPr>
              <a:t>8</a:t>
            </a:r>
            <a:r>
              <a:rPr lang="ko-KR" altLang="en-US" sz="2400" dirty="0">
                <a:solidFill>
                  <a:srgbClr val="002060"/>
                </a:solidFill>
              </a:rPr>
              <a:t>일부터 </a:t>
            </a:r>
            <a:r>
              <a:rPr lang="en-US" altLang="ko-KR" sz="2400" dirty="0">
                <a:solidFill>
                  <a:srgbClr val="002060"/>
                </a:solidFill>
              </a:rPr>
              <a:t>5ARI</a:t>
            </a:r>
            <a:r>
              <a:rPr lang="ko-KR" altLang="en-US" sz="2400" dirty="0">
                <a:solidFill>
                  <a:srgbClr val="002060"/>
                </a:solidFill>
              </a:rPr>
              <a:t> 세부인정 기준이 신설 되었습니다</a:t>
            </a:r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90D8F65B-61E7-4BBD-946F-A9956C920A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ko-KR" altLang="en-US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590" y="1295400"/>
            <a:ext cx="5136409" cy="49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43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143000"/>
            <a:ext cx="66770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3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04800"/>
            <a:ext cx="5000373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15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066800"/>
            <a:ext cx="7239000" cy="40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636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76200"/>
            <a:ext cx="3352800" cy="394275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4018953"/>
            <a:ext cx="6905625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02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52400"/>
            <a:ext cx="5565076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8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57200"/>
            <a:ext cx="7765988" cy="603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10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57200"/>
            <a:ext cx="7086600" cy="57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11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7200"/>
            <a:ext cx="7478702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683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1" name="내용 개체 틀 2">
            <a:extLst>
              <a:ext uri="{FF2B5EF4-FFF2-40B4-BE49-F238E27FC236}">
                <a16:creationId xmlns:a16="http://schemas.microsoft.com/office/drawing/2014/main" id="{7DE187A3-BA68-463A-89B0-4416752F14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5288" y="1412875"/>
            <a:ext cx="8353425" cy="2854325"/>
          </a:xfrm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10000" b="1" dirty="0">
                <a:solidFill>
                  <a:srgbClr val="002060"/>
                </a:solidFill>
                <a:ea typeface="굴림" panose="020B0600000101010101" pitchFamily="50" charset="-127"/>
              </a:rPr>
              <a:t>Q&amp;A</a:t>
            </a:r>
            <a:endParaRPr lang="ko-KR" altLang="en-US" sz="10000" b="1" dirty="0">
              <a:solidFill>
                <a:srgbClr val="002060"/>
              </a:solidFill>
              <a:ea typeface="굴림" panose="020B0600000101010101" pitchFamily="50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612" y="1236098"/>
            <a:ext cx="5818188" cy="497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62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676400"/>
            <a:ext cx="7164923" cy="3544408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2F5BB4F9-ACBE-4496-82B9-57A83BF8CAAB}"/>
              </a:ext>
            </a:extLst>
          </p:cNvPr>
          <p:cNvSpPr/>
          <p:nvPr/>
        </p:nvSpPr>
        <p:spPr>
          <a:xfrm>
            <a:off x="4419601" y="3372704"/>
            <a:ext cx="1447800" cy="293867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A84690D-7A96-48E9-AFAF-B8D530C10E2B}"/>
              </a:ext>
            </a:extLst>
          </p:cNvPr>
          <p:cNvSpPr/>
          <p:nvPr/>
        </p:nvSpPr>
        <p:spPr>
          <a:xfrm>
            <a:off x="1447800" y="4004361"/>
            <a:ext cx="4876800" cy="58479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2411C33-ECE8-443A-B3CE-5F66F7D4A88F}"/>
              </a:ext>
            </a:extLst>
          </p:cNvPr>
          <p:cNvSpPr/>
          <p:nvPr/>
        </p:nvSpPr>
        <p:spPr>
          <a:xfrm>
            <a:off x="7086600" y="4078788"/>
            <a:ext cx="1232957" cy="435935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66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1">
            <a:extLst>
              <a:ext uri="{FF2B5EF4-FFF2-40B4-BE49-F238E27FC236}">
                <a16:creationId xmlns:a16="http://schemas.microsoft.com/office/drawing/2014/main" id="{82137A20-1B20-484F-BB59-B8BAFC93D936}"/>
              </a:ext>
            </a:extLst>
          </p:cNvPr>
          <p:cNvSpPr txBox="1">
            <a:spLocks/>
          </p:cNvSpPr>
          <p:nvPr/>
        </p:nvSpPr>
        <p:spPr>
          <a:xfrm>
            <a:off x="369568" y="477612"/>
            <a:ext cx="7577139" cy="5129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rgbClr val="002060"/>
                </a:solidFill>
              </a:rPr>
              <a:t>PSA </a:t>
            </a:r>
            <a:r>
              <a:rPr lang="ko-KR" altLang="en-US" dirty="0">
                <a:solidFill>
                  <a:srgbClr val="002060"/>
                </a:solidFill>
              </a:rPr>
              <a:t>검사 관련 급여 범위 확대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1219200"/>
            <a:ext cx="4038600" cy="499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04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7F17C24-E9FA-4378-90E4-FBA50D0ED2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819400"/>
            <a:ext cx="9144000" cy="400110"/>
          </a:xfrm>
        </p:spPr>
        <p:txBody>
          <a:bodyPr/>
          <a:lstStyle/>
          <a:p>
            <a:pPr algn="ctr"/>
            <a:r>
              <a:rPr lang="ko-KR" altLang="en-US" dirty="0">
                <a:solidFill>
                  <a:srgbClr val="002060"/>
                </a:solidFill>
              </a:rPr>
              <a:t>심평원</a:t>
            </a:r>
            <a:r>
              <a:rPr lang="en-US" altLang="ko-KR" dirty="0">
                <a:solidFill>
                  <a:srgbClr val="002060"/>
                </a:solidFill>
              </a:rPr>
              <a:t>   5ARI </a:t>
            </a:r>
            <a:r>
              <a:rPr lang="ko-KR" altLang="en-US" dirty="0">
                <a:solidFill>
                  <a:srgbClr val="002060"/>
                </a:solidFill>
              </a:rPr>
              <a:t>급여기준 관련 질의 응답</a:t>
            </a:r>
          </a:p>
        </p:txBody>
      </p:sp>
    </p:spTree>
    <p:extLst>
      <p:ext uri="{BB962C8B-B14F-4D97-AF65-F5344CB8AC3E}">
        <p14:creationId xmlns:p14="http://schemas.microsoft.com/office/powerpoint/2010/main" val="2017851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B71A66E3-E1F3-4D47-9AF3-56F444E412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9090" y="6567101"/>
            <a:ext cx="8445820" cy="138499"/>
          </a:xfrm>
        </p:spPr>
        <p:txBody>
          <a:bodyPr/>
          <a:lstStyle/>
          <a:p>
            <a:r>
              <a:rPr lang="en-US" altLang="ko-KR" sz="900" dirty="0">
                <a:solidFill>
                  <a:srgbClr val="000000"/>
                </a:solidFill>
              </a:rPr>
              <a:t>\Ref </a:t>
            </a:r>
            <a:r>
              <a:rPr lang="ko-KR" altLang="en-US" sz="900" dirty="0">
                <a:solidFill>
                  <a:srgbClr val="000000"/>
                </a:solidFill>
              </a:rPr>
              <a:t>심평원</a:t>
            </a:r>
            <a:r>
              <a:rPr lang="en-US" altLang="ko-KR" sz="900" dirty="0">
                <a:solidFill>
                  <a:srgbClr val="000000"/>
                </a:solidFill>
              </a:rPr>
              <a:t>_ 5</a:t>
            </a:r>
            <a:r>
              <a:rPr lang="ko-KR" altLang="en-US" sz="900" dirty="0">
                <a:solidFill>
                  <a:srgbClr val="000000"/>
                </a:solidFill>
              </a:rPr>
              <a:t>알파 환원 효소 </a:t>
            </a:r>
            <a:r>
              <a:rPr lang="ko-KR" altLang="en-US" sz="900" dirty="0" err="1">
                <a:solidFill>
                  <a:srgbClr val="000000"/>
                </a:solidFill>
              </a:rPr>
              <a:t>억제제</a:t>
            </a:r>
            <a:r>
              <a:rPr lang="ko-KR" altLang="en-US" sz="900" dirty="0">
                <a:solidFill>
                  <a:srgbClr val="000000"/>
                </a:solidFill>
              </a:rPr>
              <a:t> 급여기준 신설 관련 질의 및 응답</a:t>
            </a:r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0AAA0F89-BD4F-4C68-97D9-D8B3D647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62" y="304800"/>
            <a:ext cx="7577139" cy="615553"/>
          </a:xfrm>
        </p:spPr>
        <p:txBody>
          <a:bodyPr/>
          <a:lstStyle/>
          <a:p>
            <a:r>
              <a:rPr lang="ko-KR" altLang="en-US" sz="2000" dirty="0">
                <a:solidFill>
                  <a:srgbClr val="002060"/>
                </a:solidFill>
              </a:rPr>
              <a:t>질문</a:t>
            </a:r>
            <a:r>
              <a:rPr lang="en-US" altLang="ko-KR" sz="2000" dirty="0">
                <a:solidFill>
                  <a:srgbClr val="002060"/>
                </a:solidFill>
              </a:rPr>
              <a:t> 1.</a:t>
            </a:r>
            <a:r>
              <a:rPr lang="ko-KR" altLang="en-US" sz="2000" dirty="0">
                <a:solidFill>
                  <a:srgbClr val="002060"/>
                </a:solidFill>
              </a:rPr>
              <a:t> </a:t>
            </a:r>
            <a:r>
              <a:rPr lang="en-US" altLang="ko-KR" sz="2000" dirty="0">
                <a:solidFill>
                  <a:srgbClr val="002060"/>
                </a:solidFill>
              </a:rPr>
              <a:t>5</a:t>
            </a:r>
            <a:r>
              <a:rPr lang="ko-KR" altLang="en-US" sz="2000" dirty="0">
                <a:solidFill>
                  <a:srgbClr val="002060"/>
                </a:solidFill>
              </a:rPr>
              <a:t>알파 환원효소억제제</a:t>
            </a:r>
            <a:r>
              <a:rPr lang="en-US" altLang="ko-KR" sz="2000" dirty="0">
                <a:solidFill>
                  <a:srgbClr val="002060"/>
                </a:solidFill>
              </a:rPr>
              <a:t>(</a:t>
            </a:r>
            <a:r>
              <a:rPr lang="ko-KR" altLang="en-US" sz="2000" dirty="0">
                <a:solidFill>
                  <a:srgbClr val="002060"/>
                </a:solidFill>
              </a:rPr>
              <a:t>이하 </a:t>
            </a:r>
            <a:r>
              <a:rPr lang="en-US" altLang="ko-KR" sz="2000" dirty="0">
                <a:solidFill>
                  <a:srgbClr val="002060"/>
                </a:solidFill>
              </a:rPr>
              <a:t>5ARI) </a:t>
            </a:r>
            <a:r>
              <a:rPr lang="ko-KR" altLang="en-US" sz="2000" dirty="0">
                <a:solidFill>
                  <a:srgbClr val="002060"/>
                </a:solidFill>
              </a:rPr>
              <a:t>급여기준 신설배경은 무엇인가요</a:t>
            </a:r>
            <a:r>
              <a:rPr lang="en-US" altLang="ko-KR" sz="2000" dirty="0">
                <a:solidFill>
                  <a:srgbClr val="002060"/>
                </a:solidFill>
              </a:rPr>
              <a:t>?</a:t>
            </a:r>
            <a:endParaRPr lang="ko-KR" altLang="en-US" sz="2000" dirty="0">
              <a:solidFill>
                <a:srgbClr val="00206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2FAC741-E1E5-4B0E-A2CF-740FB3F2EF64}"/>
              </a:ext>
            </a:extLst>
          </p:cNvPr>
          <p:cNvSpPr/>
          <p:nvPr/>
        </p:nvSpPr>
        <p:spPr>
          <a:xfrm>
            <a:off x="972915" y="1233527"/>
            <a:ext cx="6488432" cy="4390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660400" algn="just" fontAlgn="base">
              <a:lnSpc>
                <a:spcPct val="18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ko-KR" sz="12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답변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</a:p>
          <a:p>
            <a:pPr indent="-266700" algn="just" fontAlgn="base">
              <a:lnSpc>
                <a:spcPct val="180000"/>
              </a:lnSpc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○</a:t>
            </a:r>
            <a:r>
              <a:rPr lang="ko-KR" altLang="en-US" sz="1200" kern="0" spc="-5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 학회로부터의 </a:t>
            </a:r>
            <a:r>
              <a:rPr lang="en-US" altLang="ko-KR" sz="120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20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급여기준 신설요청에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대한 검토과정에서 교과서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임상진료지침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 학회의견 상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복용으로 인해 전립선암 조기진단에 사용되는 혈청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PSA(prostate specific antigen)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수치가 감소하고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이로 인해 전립선암 조기진단 시 혈청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수치에 대한 올바른 해석을 방해할 여지가 있는 것으로 판단되었으며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 문헌에서도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투여 환자군에서 고위험도 전립선암 발견확률이 증가한 것으로 확인되었습니다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이에 보다 </a:t>
            </a:r>
            <a:r>
              <a:rPr lang="ko-KR" altLang="en-US" sz="120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안전한 </a:t>
            </a:r>
            <a:r>
              <a:rPr lang="en-US" altLang="ko-KR" sz="120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20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사용을 유도하고자 관련 학회 및 협회와 논의하여 </a:t>
            </a:r>
            <a:r>
              <a:rPr lang="en-US" altLang="ko-KR" sz="120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20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급여기준을 신설하게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되었습니다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0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-341630" algn="just" fontAlgn="base">
              <a:lnSpc>
                <a:spcPct val="180000"/>
              </a:lnSpc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○ 한편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5ARI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투약과 관련한 혈청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 감소 및 전립선암 조기진단 등 문제는 남성형 </a:t>
            </a:r>
            <a:r>
              <a:rPr lang="ko-KR" altLang="en-US" sz="1200" u="sng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탈모치료 목적으로 투여 시에도 동일할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것으로 예상됩니다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다만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남성형 탈모 치료는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통상적으로「국민건강보험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요양급여의 기준에 관한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규칙」별표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비급여대상에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해당하므로「요양급여의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적용기준 및 방법에 관한 세부사항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약제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」에 규정하지 않고 의사단체나 학회 차원에서 홍보함이 바람직한 것으로 논의되었습니다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0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4CB14A-576C-4782-BB72-6E028E59E522}"/>
              </a:ext>
            </a:extLst>
          </p:cNvPr>
          <p:cNvSpPr txBox="1"/>
          <p:nvPr/>
        </p:nvSpPr>
        <p:spPr>
          <a:xfrm>
            <a:off x="609600" y="137160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84855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0AAA0F89-BD4F-4C68-97D9-D8B3D647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568" y="392366"/>
            <a:ext cx="7577139" cy="338554"/>
          </a:xfrm>
        </p:spPr>
        <p:txBody>
          <a:bodyPr/>
          <a:lstStyle/>
          <a:p>
            <a:r>
              <a:rPr lang="ko-KR" altLang="en-US" sz="2000" dirty="0">
                <a:solidFill>
                  <a:srgbClr val="002060"/>
                </a:solidFill>
              </a:rPr>
              <a:t>질문</a:t>
            </a:r>
            <a:r>
              <a:rPr lang="en-US" altLang="ko-KR" sz="2000" dirty="0">
                <a:solidFill>
                  <a:srgbClr val="002060"/>
                </a:solidFill>
              </a:rPr>
              <a:t> 2.</a:t>
            </a:r>
            <a:r>
              <a:rPr lang="ko-KR" altLang="en-US" dirty="0">
                <a:solidFill>
                  <a:srgbClr val="002060"/>
                </a:solidFill>
              </a:rPr>
              <a:t> </a:t>
            </a:r>
            <a:r>
              <a:rPr lang="en-US" altLang="ko-KR" dirty="0">
                <a:solidFill>
                  <a:srgbClr val="002060"/>
                </a:solidFill>
              </a:rPr>
              <a:t>5ARI </a:t>
            </a:r>
            <a:r>
              <a:rPr lang="ko-KR" altLang="en-US" dirty="0">
                <a:solidFill>
                  <a:srgbClr val="002060"/>
                </a:solidFill>
              </a:rPr>
              <a:t>급여기준 중 가</a:t>
            </a:r>
            <a:r>
              <a:rPr lang="en-US" altLang="ko-KR" dirty="0">
                <a:solidFill>
                  <a:srgbClr val="002060"/>
                </a:solidFill>
              </a:rPr>
              <a:t>. </a:t>
            </a:r>
            <a:r>
              <a:rPr lang="ko-KR" altLang="en-US" dirty="0">
                <a:solidFill>
                  <a:srgbClr val="002060"/>
                </a:solidFill>
              </a:rPr>
              <a:t>항의 의미는 무엇인가요</a:t>
            </a:r>
            <a:r>
              <a:rPr lang="en-US" altLang="ko-KR" dirty="0">
                <a:solidFill>
                  <a:srgbClr val="002060"/>
                </a:solidFill>
              </a:rPr>
              <a:t>?</a:t>
            </a:r>
            <a:endParaRPr lang="ko-KR" altLang="en-US" dirty="0">
              <a:solidFill>
                <a:srgbClr val="00206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2FAC741-E1E5-4B0E-A2CF-740FB3F2EF64}"/>
              </a:ext>
            </a:extLst>
          </p:cNvPr>
          <p:cNvSpPr/>
          <p:nvPr/>
        </p:nvSpPr>
        <p:spPr>
          <a:xfrm>
            <a:off x="442914" y="1121301"/>
            <a:ext cx="8381999" cy="521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660400" algn="just" fontAlgn="base">
              <a:lnSpc>
                <a:spcPct val="18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ko-KR" sz="11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11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답변</a:t>
            </a:r>
            <a:r>
              <a:rPr lang="en-US" altLang="ko-KR" sz="11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sz="11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indent="-660400" algn="just" fontAlgn="base">
              <a:lnSpc>
                <a:spcPct val="180000"/>
              </a:lnSpc>
              <a:spcBef>
                <a:spcPts val="200"/>
              </a:spcBef>
              <a:spcAft>
                <a:spcPts val="200"/>
              </a:spcAft>
            </a:pP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ko-KR" altLang="en-US" sz="105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양성전립선비대증에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투여 시작 때의 조건을 의미하며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IPSS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점수가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 이상이면서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②초음파검사 상 전립선의 크기가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30mL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이상이거나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직장수지검사 상 중등도 이상의 </a:t>
            </a:r>
            <a:r>
              <a:rPr lang="ko-KR" altLang="en-US" sz="105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소견이 있거나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혈청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수치가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1.4ng/ml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이상인 조건을 충족할 경우에는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요양급여로 인정되나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조건을 충족하지 못할 경우에는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약값 전액을 환자가 부담하여야 합니다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05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-660400" algn="just" fontAlgn="base">
              <a:lnSpc>
                <a:spcPct val="180000"/>
              </a:lnSpc>
              <a:spcBef>
                <a:spcPts val="200"/>
              </a:spcBef>
              <a:spcAft>
                <a:spcPts val="200"/>
              </a:spcAft>
            </a:pP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○ 해당 조건은 다수의 전문가집단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(European Association of Urology (EAU), American Urological Association (AUA), The National Institute for Health and Care Excellence (NICE),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대한비뇨기과학회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발표한 </a:t>
            </a:r>
            <a:r>
              <a:rPr lang="ko-KR" altLang="en-US" sz="105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임상진료지침에서 질환의 초기 평가 시 환자증상을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IPSS(International Prostate Symptom Score, </a:t>
            </a:r>
            <a:r>
              <a:rPr lang="ko-KR" altLang="en-US" sz="105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국제전립선증상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5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점수표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통해 평가할 것을 권고하는 점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전립선이 커지지 않은 환자에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사용해서는 안 된다는 언급이 있는 점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(AUA 2011),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제시된 전립선 크기와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수치는 임상진료지침마다 차이가 있지만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(EAU: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전립선 크기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&gt;40ml,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일본 임상진료지침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전립선 크기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&gt;30ml, NICE: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전립선 크기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&gt;30g, PSA&gt;1.4ng/ml),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모두 일정 수치를 제시하고 있으며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공통적으로 일정수치 이상일 때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치료를 권고하는 점 등을 종합적으로 고려하여 설정하였습니다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05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-660400" algn="just" fontAlgn="base">
              <a:lnSpc>
                <a:spcPct val="180000"/>
              </a:lnSpc>
              <a:spcBef>
                <a:spcPts val="200"/>
              </a:spcBef>
              <a:spcAft>
                <a:spcPts val="200"/>
              </a:spcAft>
            </a:pP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○ 한편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5ARI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급여기준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1-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-2)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에서 “</a:t>
            </a:r>
            <a:r>
              <a:rPr lang="ko-KR" altLang="en-US" sz="105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직장수지검사 상 중등도 이상의 </a:t>
            </a:r>
            <a:r>
              <a:rPr lang="ko-KR" altLang="en-US" sz="1050" u="sng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</a:t>
            </a:r>
            <a:r>
              <a:rPr lang="ko-KR" altLang="en-US" sz="105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소견이 있거나”로 구체적 수치가 명시되지 않은 것은 직장수지검사 특성 상 추정 전립선 크기가 의사마다 조금씩 차이가 있을 수 있어 일정한 수치를 제시하기 어려운 점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태생적으로 전립선 크기가 작은 등의 개인별 편차에 있어 전립선 크기나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 기준을 만족하지 못하지만 의학적으로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투여가 필요한 </a:t>
            </a:r>
            <a:r>
              <a:rPr lang="ko-KR" altLang="en-US" sz="105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환자가 있을 수 있는 점 등을 고려하여 </a:t>
            </a:r>
            <a:r>
              <a:rPr lang="ko-KR" altLang="en-US" sz="105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의사가 직장수지검사를 통해 </a:t>
            </a:r>
            <a:r>
              <a:rPr lang="ko-KR" altLang="en-US" sz="1050" u="sng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전립선비대라고</a:t>
            </a:r>
            <a:r>
              <a:rPr lang="ko-KR" altLang="en-US" sz="105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판단할 경우 </a:t>
            </a:r>
            <a:r>
              <a:rPr lang="en-US" altLang="ko-KR" sz="105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05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투여의 타당성이 있다는 전문가 의견을 반영한 것입니다</a:t>
            </a:r>
            <a:r>
              <a:rPr lang="en-US" altLang="ko-KR" sz="1050" u="sng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050" u="sng" kern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-660400" algn="just" fontAlgn="base">
              <a:lnSpc>
                <a:spcPct val="180000"/>
              </a:lnSpc>
              <a:spcBef>
                <a:spcPts val="200"/>
              </a:spcBef>
              <a:spcAft>
                <a:spcPts val="200"/>
              </a:spcAft>
            </a:pP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참고로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제외국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가이드라인에서는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투여대상을 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30-40ml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이상의 전립선 크기를 가진 환자로 제시하고 있으며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 학회는 “다소 큰 전립선 크기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(25-30g) </a:t>
            </a:r>
            <a:r>
              <a:rPr lang="ko-KR" altLang="en-US" sz="105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이상”을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“중등도 이상의 </a:t>
            </a:r>
            <a:r>
              <a:rPr lang="ko-KR" altLang="en-US" sz="105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양성전립선비대증”으로</a:t>
            </a:r>
            <a:r>
              <a:rPr lang="ko-KR" altLang="en-US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정의할 수 있다는 의견을 제시하였습니다</a:t>
            </a:r>
            <a:r>
              <a:rPr lang="en-US" altLang="ko-KR" sz="105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4CB14A-576C-4782-BB72-6E028E59E522}"/>
              </a:ext>
            </a:extLst>
          </p:cNvPr>
          <p:cNvSpPr txBox="1"/>
          <p:nvPr/>
        </p:nvSpPr>
        <p:spPr>
          <a:xfrm>
            <a:off x="609600" y="137160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ko-KR" altLang="en-US" sz="1600" dirty="0"/>
          </a:p>
        </p:txBody>
      </p:sp>
      <p:sp>
        <p:nvSpPr>
          <p:cNvPr id="6" name="텍스트 개체 틀 6">
            <a:extLst>
              <a:ext uri="{FF2B5EF4-FFF2-40B4-BE49-F238E27FC236}">
                <a16:creationId xmlns:a16="http://schemas.microsoft.com/office/drawing/2014/main" id="{5A19FBFA-7BCE-411E-B1F7-A3229F471A0F}"/>
              </a:ext>
            </a:extLst>
          </p:cNvPr>
          <p:cNvSpPr txBox="1">
            <a:spLocks/>
          </p:cNvSpPr>
          <p:nvPr/>
        </p:nvSpPr>
        <p:spPr bwMode="auto">
          <a:xfrm>
            <a:off x="349090" y="6567101"/>
            <a:ext cx="84458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indent="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None/>
              <a:defRPr sz="600" kern="1200" baseline="0">
                <a:solidFill>
                  <a:srgbClr val="9A8B7D"/>
                </a:solidFill>
                <a:latin typeface="+mn-lt"/>
                <a:ea typeface="+mn-ea"/>
                <a:cs typeface="+mn-cs"/>
              </a:defRPr>
            </a:lvl1pPr>
            <a:lvl2pPr marL="268163" indent="0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0" algn="l" rtl="0" eaLnBrk="0" fontAlgn="base" hangingPunct="0">
              <a:spcBef>
                <a:spcPts val="3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1088" indent="0" algn="l" rtl="0" eaLnBrk="0" fontAlgn="base" hangingPunct="0">
              <a:spcBef>
                <a:spcPts val="3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0" algn="l" rtl="0" eaLnBrk="0" fontAlgn="base" hangingPunct="0">
              <a:spcBef>
                <a:spcPts val="3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900">
                <a:solidFill>
                  <a:srgbClr val="000000"/>
                </a:solidFill>
              </a:rPr>
              <a:t>\Ref </a:t>
            </a:r>
            <a:r>
              <a:rPr lang="ko-KR" altLang="en-US" sz="900">
                <a:solidFill>
                  <a:srgbClr val="000000"/>
                </a:solidFill>
              </a:rPr>
              <a:t>심평원</a:t>
            </a:r>
            <a:r>
              <a:rPr lang="en-US" altLang="ko-KR" sz="900">
                <a:solidFill>
                  <a:srgbClr val="000000"/>
                </a:solidFill>
              </a:rPr>
              <a:t>_ 5</a:t>
            </a:r>
            <a:r>
              <a:rPr lang="ko-KR" altLang="en-US" sz="900">
                <a:solidFill>
                  <a:srgbClr val="000000"/>
                </a:solidFill>
              </a:rPr>
              <a:t>알파 환원 효소 억제제 급여기준 신설 관련 질의 및 응답</a:t>
            </a:r>
            <a:endParaRPr lang="ko-KR" altLang="en-US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56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>
            <a:extLst>
              <a:ext uri="{FF2B5EF4-FFF2-40B4-BE49-F238E27FC236}">
                <a16:creationId xmlns:a16="http://schemas.microsoft.com/office/drawing/2014/main" id="{0AAA0F89-BD4F-4C68-97D9-D8B3D647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568" y="532145"/>
            <a:ext cx="7577139" cy="307777"/>
          </a:xfrm>
        </p:spPr>
        <p:txBody>
          <a:bodyPr/>
          <a:lstStyle/>
          <a:p>
            <a:r>
              <a:rPr lang="ko-KR" altLang="en-US" sz="1800" dirty="0">
                <a:solidFill>
                  <a:srgbClr val="002060"/>
                </a:solidFill>
              </a:rPr>
              <a:t>질문</a:t>
            </a:r>
            <a:r>
              <a:rPr lang="en-US" altLang="ko-KR" sz="1800" dirty="0">
                <a:solidFill>
                  <a:srgbClr val="002060"/>
                </a:solidFill>
              </a:rPr>
              <a:t> 3.</a:t>
            </a:r>
            <a:r>
              <a:rPr lang="ko-KR" altLang="en-US" sz="2000" dirty="0">
                <a:solidFill>
                  <a:srgbClr val="002060"/>
                </a:solidFill>
              </a:rPr>
              <a:t> </a:t>
            </a:r>
            <a:r>
              <a:rPr lang="en-US" altLang="ko-KR" sz="2000" dirty="0">
                <a:solidFill>
                  <a:srgbClr val="002060"/>
                </a:solidFill>
              </a:rPr>
              <a:t>5ARI </a:t>
            </a:r>
            <a:r>
              <a:rPr lang="ko-KR" altLang="en-US" sz="2000" dirty="0">
                <a:solidFill>
                  <a:srgbClr val="002060"/>
                </a:solidFill>
              </a:rPr>
              <a:t>급여기준의 나</a:t>
            </a:r>
            <a:r>
              <a:rPr lang="en-US" altLang="ko-KR" sz="2000" dirty="0">
                <a:solidFill>
                  <a:srgbClr val="002060"/>
                </a:solidFill>
              </a:rPr>
              <a:t>. </a:t>
            </a:r>
            <a:r>
              <a:rPr lang="ko-KR" altLang="en-US" sz="2000" dirty="0">
                <a:solidFill>
                  <a:srgbClr val="002060"/>
                </a:solidFill>
              </a:rPr>
              <a:t>항 신설의 배경 및 의미는 무엇인가요</a:t>
            </a:r>
            <a:r>
              <a:rPr lang="en-US" altLang="ko-KR" sz="2000" dirty="0">
                <a:solidFill>
                  <a:srgbClr val="002060"/>
                </a:solidFill>
              </a:rPr>
              <a:t>?</a:t>
            </a:r>
            <a:endParaRPr lang="ko-KR" altLang="en-US" sz="2000" dirty="0">
              <a:solidFill>
                <a:srgbClr val="00206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2FAC741-E1E5-4B0E-A2CF-740FB3F2EF64}"/>
              </a:ext>
            </a:extLst>
          </p:cNvPr>
          <p:cNvSpPr/>
          <p:nvPr/>
        </p:nvSpPr>
        <p:spPr>
          <a:xfrm>
            <a:off x="647700" y="1207626"/>
            <a:ext cx="7962900" cy="3657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>
              <a:lnSpc>
                <a:spcPct val="150000"/>
              </a:lnSpc>
            </a:pP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답변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fontAlgn="base">
              <a:lnSpc>
                <a:spcPct val="150000"/>
              </a:lnSpc>
            </a:pP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○ 앞서 질문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답변에 언급한바와 같이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복용으로 인한 혈청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 감소는 전립선암 조기진단 시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수치에 대한 올바른 해석을 방해할 수 있어 정기적으로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검사를 하도록 다수 임상진료지침에서 언급하고 있으며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양성전립선비대증이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40</a:t>
            </a:r>
            <a:r>
              <a:rPr lang="ko-KR" altLang="en-US" sz="12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남성에서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흔히 발생하므로 해당 연령에서 </a:t>
            </a:r>
            <a:r>
              <a:rPr lang="ko-KR" altLang="en-US" sz="1200" u="sng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양성전립선비대증으로</a:t>
            </a:r>
            <a:r>
              <a:rPr lang="ko-KR" altLang="en-US" sz="12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진단될 경우 매년 </a:t>
            </a:r>
            <a:r>
              <a:rPr lang="en-US" altLang="ko-KR" sz="12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2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검사를 통해 환자상태를 정기적으로 평가하는 것이 전립선암 조기진단을 위해 반드시 필요하다는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 의견을 반영하여 나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항을 마련하였습니다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endParaRPr lang="ko-KR" altLang="en-US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 latinLnBrk="1">
              <a:lnSpc>
                <a:spcPct val="150000"/>
              </a:lnSpc>
            </a:pP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○ 다만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5ARI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치료 목적은 전립선 크기 감소와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하부요로증상의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완화로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혈청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 감소는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양성전립선비대증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치료목적에 해당하지 않으며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따라서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투여기간 중 혈청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수치가 감소하더라도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는 계속 투여가 필요할 수 있습니다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따라서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투여 중 적어도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개월마다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 이상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검사를 통해 그 결과를 평가 및 기록하는 것이 필요하지만</a:t>
            </a:r>
            <a:r>
              <a:rPr lang="en-US" altLang="ko-KR" sz="1200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5ARI </a:t>
            </a:r>
            <a:r>
              <a:rPr lang="ko-KR" altLang="en-US" sz="1200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투여 중 </a:t>
            </a:r>
            <a:r>
              <a:rPr lang="en-US" altLang="ko-KR" sz="1200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PSA </a:t>
            </a:r>
            <a:r>
              <a:rPr lang="ko-KR" altLang="en-US" sz="1200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수치가 감소하더라도 </a:t>
            </a:r>
            <a:r>
              <a:rPr lang="en-US" altLang="ko-KR" sz="1200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200" u="sng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지속 투여는 가능하며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진료의 자율성 존중을 위해 검사수행을 의무사항이 아닌 권장사항으로 명시하였으므로 시행하지 않더라도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5ARI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급여를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불인정하는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것을 의미하지는 않습니다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4CB14A-576C-4782-BB72-6E028E59E522}"/>
              </a:ext>
            </a:extLst>
          </p:cNvPr>
          <p:cNvSpPr txBox="1"/>
          <p:nvPr/>
        </p:nvSpPr>
        <p:spPr>
          <a:xfrm>
            <a:off x="609600" y="137160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ko-KR" altLang="en-US" sz="1600" dirty="0"/>
          </a:p>
        </p:txBody>
      </p:sp>
      <p:sp>
        <p:nvSpPr>
          <p:cNvPr id="6" name="텍스트 개체 틀 6">
            <a:extLst>
              <a:ext uri="{FF2B5EF4-FFF2-40B4-BE49-F238E27FC236}">
                <a16:creationId xmlns:a16="http://schemas.microsoft.com/office/drawing/2014/main" id="{80FBE095-5402-40E8-9987-B8D8A62F22EB}"/>
              </a:ext>
            </a:extLst>
          </p:cNvPr>
          <p:cNvSpPr txBox="1">
            <a:spLocks/>
          </p:cNvSpPr>
          <p:nvPr/>
        </p:nvSpPr>
        <p:spPr bwMode="auto">
          <a:xfrm>
            <a:off x="349090" y="6567101"/>
            <a:ext cx="84458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indent="0" algn="l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None/>
              <a:defRPr sz="600" kern="1200" baseline="0">
                <a:solidFill>
                  <a:srgbClr val="9A8B7D"/>
                </a:solidFill>
                <a:latin typeface="+mn-lt"/>
                <a:ea typeface="+mn-ea"/>
                <a:cs typeface="+mn-cs"/>
              </a:defRPr>
            </a:lvl1pPr>
            <a:lvl2pPr marL="268163" indent="0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0" algn="l" rtl="0" eaLnBrk="0" fontAlgn="base" hangingPunct="0">
              <a:spcBef>
                <a:spcPts val="3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1088" indent="0" algn="l" rtl="0" eaLnBrk="0" fontAlgn="base" hangingPunct="0">
              <a:spcBef>
                <a:spcPts val="3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0" algn="l" rtl="0" eaLnBrk="0" fontAlgn="base" hangingPunct="0">
              <a:spcBef>
                <a:spcPts val="300"/>
              </a:spcBef>
              <a:spcAft>
                <a:spcPct val="0"/>
              </a:spcAft>
              <a:buFont typeface="Arial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900">
                <a:solidFill>
                  <a:srgbClr val="000000"/>
                </a:solidFill>
              </a:rPr>
              <a:t>\Ref </a:t>
            </a:r>
            <a:r>
              <a:rPr lang="ko-KR" altLang="en-US" sz="900">
                <a:solidFill>
                  <a:srgbClr val="000000"/>
                </a:solidFill>
              </a:rPr>
              <a:t>심평원</a:t>
            </a:r>
            <a:r>
              <a:rPr lang="en-US" altLang="ko-KR" sz="900">
                <a:solidFill>
                  <a:srgbClr val="000000"/>
                </a:solidFill>
              </a:rPr>
              <a:t>_ 5</a:t>
            </a:r>
            <a:r>
              <a:rPr lang="ko-KR" altLang="en-US" sz="900">
                <a:solidFill>
                  <a:srgbClr val="000000"/>
                </a:solidFill>
              </a:rPr>
              <a:t>알파 환원 효소 억제제 급여기준 신설 관련 질의 및 응답</a:t>
            </a:r>
            <a:endParaRPr lang="ko-KR" altLang="en-US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538995"/>
      </p:ext>
    </p:extLst>
  </p:cSld>
  <p:clrMapOvr>
    <a:masterClrMapping/>
  </p:clrMapOvr>
</p:sld>
</file>

<file path=ppt/theme/theme1.xml><?xml version="1.0" encoding="utf-8"?>
<a:theme xmlns:a="http://schemas.openxmlformats.org/drawingml/2006/main" name="GSK ">
  <a:themeElements>
    <a:clrScheme name="사용자 지정 4">
      <a:dk1>
        <a:srgbClr val="635A54"/>
      </a:dk1>
      <a:lt1>
        <a:srgbClr val="FFFFFF"/>
      </a:lt1>
      <a:dk2>
        <a:srgbClr val="9A8B7D"/>
      </a:dk2>
      <a:lt2>
        <a:srgbClr val="312D2A"/>
      </a:lt2>
      <a:accent1>
        <a:srgbClr val="312D2A"/>
      </a:accent1>
      <a:accent2>
        <a:srgbClr val="635A54"/>
      </a:accent2>
      <a:accent3>
        <a:srgbClr val="9A8B7D"/>
      </a:accent3>
      <a:accent4>
        <a:srgbClr val="00B6C9"/>
      </a:accent4>
      <a:accent5>
        <a:srgbClr val="BE0077"/>
      </a:accent5>
      <a:accent6>
        <a:srgbClr val="4A8322"/>
      </a:accent6>
      <a:hlink>
        <a:srgbClr val="312D2A"/>
      </a:hlink>
      <a:folHlink>
        <a:srgbClr val="9A8B7D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>
          <a:noFill/>
          <a:headEnd/>
          <a:tailEnd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marL="180975" indent="-180975" eaLnBrk="0" fontAlgn="auto" hangingPunct="0">
          <a:spcBef>
            <a:spcPts val="0"/>
          </a:spcBef>
          <a:spcAft>
            <a:spcPts val="0"/>
          </a:spcAft>
          <a:buClr>
            <a:schemeClr val="bg1"/>
          </a:buClr>
          <a:buFont typeface="Arial" pitchFamily="34" charset="0"/>
          <a:buChar char="–"/>
          <a:defRPr sz="1200" b="1" kern="0" dirty="0" err="1" smtClean="0">
            <a:solidFill>
              <a:srgbClr val="FFFFFF"/>
            </a:solidFill>
            <a:latin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171450" indent="-171450">
          <a:buClr>
            <a:schemeClr val="tx1"/>
          </a:buClr>
          <a:buFont typeface="Arial" pitchFamily="34" charset="0"/>
          <a:buChar char="–"/>
          <a:defRPr sz="1200" dirty="0" err="1" smtClean="0"/>
        </a:defPPr>
      </a:lstStyle>
    </a:txDef>
  </a:objectDefaults>
  <a:extraClrSchemeLst/>
</a:theme>
</file>

<file path=ppt/theme/theme10.xml><?xml version="1.0" encoding="utf-8"?>
<a:theme xmlns:a="http://schemas.openxmlformats.org/drawingml/2006/main" name="26_GSK ">
  <a:themeElements>
    <a:clrScheme name="사용자 지정 4">
      <a:dk1>
        <a:srgbClr val="635A54"/>
      </a:dk1>
      <a:lt1>
        <a:srgbClr val="FFFFFF"/>
      </a:lt1>
      <a:dk2>
        <a:srgbClr val="9A8B7D"/>
      </a:dk2>
      <a:lt2>
        <a:srgbClr val="312D2A"/>
      </a:lt2>
      <a:accent1>
        <a:srgbClr val="312D2A"/>
      </a:accent1>
      <a:accent2>
        <a:srgbClr val="635A54"/>
      </a:accent2>
      <a:accent3>
        <a:srgbClr val="9A8B7D"/>
      </a:accent3>
      <a:accent4>
        <a:srgbClr val="00B6C9"/>
      </a:accent4>
      <a:accent5>
        <a:srgbClr val="BE0077"/>
      </a:accent5>
      <a:accent6>
        <a:srgbClr val="4A8322"/>
      </a:accent6>
      <a:hlink>
        <a:srgbClr val="312D2A"/>
      </a:hlink>
      <a:folHlink>
        <a:srgbClr val="9A8B7D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/>
          <a:tailEnd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marL="180975" indent="-180975" algn="ctr" eaLnBrk="0" fontAlgn="auto" hangingPunct="0">
          <a:spcBef>
            <a:spcPts val="0"/>
          </a:spcBef>
          <a:spcAft>
            <a:spcPts val="0"/>
          </a:spcAft>
          <a:buClr>
            <a:schemeClr val="bg1"/>
          </a:buClr>
          <a:buFont typeface="Arial" pitchFamily="34" charset="0"/>
          <a:buChar char="–"/>
          <a:defRPr sz="1200" b="1" kern="0" dirty="0" err="1" smtClean="0">
            <a:solidFill>
              <a:srgbClr val="FFFFFF"/>
            </a:solidFill>
            <a:latin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buClr>
            <a:schemeClr val="tx1"/>
          </a:buClr>
          <a:defRPr sz="1600" dirty="0" smtClean="0"/>
        </a:defPPr>
      </a:lstStyle>
    </a:txDef>
  </a:objectDefaults>
  <a:extraClrSchemeLst/>
</a:theme>
</file>

<file path=ppt/theme/theme1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SK 2013">
  <a:themeElements>
    <a:clrScheme name="사용자 지정 4">
      <a:dk1>
        <a:srgbClr val="635A54"/>
      </a:dk1>
      <a:lt1>
        <a:srgbClr val="FFFFFF"/>
      </a:lt1>
      <a:dk2>
        <a:srgbClr val="9A8B7D"/>
      </a:dk2>
      <a:lt2>
        <a:srgbClr val="312D2A"/>
      </a:lt2>
      <a:accent1>
        <a:srgbClr val="312D2A"/>
      </a:accent1>
      <a:accent2>
        <a:srgbClr val="635A54"/>
      </a:accent2>
      <a:accent3>
        <a:srgbClr val="9A8B7D"/>
      </a:accent3>
      <a:accent4>
        <a:srgbClr val="00B6C9"/>
      </a:accent4>
      <a:accent5>
        <a:srgbClr val="BE0077"/>
      </a:accent5>
      <a:accent6>
        <a:srgbClr val="4A8322"/>
      </a:accent6>
      <a:hlink>
        <a:srgbClr val="312D2A"/>
      </a:hlink>
      <a:folHlink>
        <a:srgbClr val="9A8B7D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6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1_GSK ">
  <a:themeElements>
    <a:clrScheme name="사용자 지정 4">
      <a:dk1>
        <a:srgbClr val="635A54"/>
      </a:dk1>
      <a:lt1>
        <a:srgbClr val="FFFFFF"/>
      </a:lt1>
      <a:dk2>
        <a:srgbClr val="9A8B7D"/>
      </a:dk2>
      <a:lt2>
        <a:srgbClr val="312D2A"/>
      </a:lt2>
      <a:accent1>
        <a:srgbClr val="312D2A"/>
      </a:accent1>
      <a:accent2>
        <a:srgbClr val="635A54"/>
      </a:accent2>
      <a:accent3>
        <a:srgbClr val="9A8B7D"/>
      </a:accent3>
      <a:accent4>
        <a:srgbClr val="00B6C9"/>
      </a:accent4>
      <a:accent5>
        <a:srgbClr val="BE0077"/>
      </a:accent5>
      <a:accent6>
        <a:srgbClr val="4A8322"/>
      </a:accent6>
      <a:hlink>
        <a:srgbClr val="312D2A"/>
      </a:hlink>
      <a:folHlink>
        <a:srgbClr val="9A8B7D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>
          <a:noFill/>
          <a:headEnd/>
          <a:tailEnd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marL="180975" indent="-180975" eaLnBrk="0" fontAlgn="auto" hangingPunct="0">
          <a:spcBef>
            <a:spcPts val="0"/>
          </a:spcBef>
          <a:spcAft>
            <a:spcPts val="0"/>
          </a:spcAft>
          <a:buClr>
            <a:schemeClr val="bg1"/>
          </a:buClr>
          <a:buFont typeface="Arial" pitchFamily="34" charset="0"/>
          <a:buChar char="–"/>
          <a:defRPr sz="1200" b="1" kern="0" dirty="0" err="1" smtClean="0">
            <a:solidFill>
              <a:srgbClr val="FFFFFF"/>
            </a:solidFill>
            <a:latin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171450" indent="-171450">
          <a:buClr>
            <a:schemeClr val="tx1"/>
          </a:buClr>
          <a:buFont typeface="Arial" pitchFamily="34" charset="0"/>
          <a:buChar char="–"/>
          <a:defRPr sz="1200"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2_GSK 2013">
  <a:themeElements>
    <a:clrScheme name="사용자 지정 4">
      <a:dk1>
        <a:srgbClr val="635A54"/>
      </a:dk1>
      <a:lt1>
        <a:srgbClr val="FFFFFF"/>
      </a:lt1>
      <a:dk2>
        <a:srgbClr val="9A8B7D"/>
      </a:dk2>
      <a:lt2>
        <a:srgbClr val="312D2A"/>
      </a:lt2>
      <a:accent1>
        <a:srgbClr val="312D2A"/>
      </a:accent1>
      <a:accent2>
        <a:srgbClr val="635A54"/>
      </a:accent2>
      <a:accent3>
        <a:srgbClr val="9A8B7D"/>
      </a:accent3>
      <a:accent4>
        <a:srgbClr val="00B6C9"/>
      </a:accent4>
      <a:accent5>
        <a:srgbClr val="BE0077"/>
      </a:accent5>
      <a:accent6>
        <a:srgbClr val="4A8322"/>
      </a:accent6>
      <a:hlink>
        <a:srgbClr val="312D2A"/>
      </a:hlink>
      <a:folHlink>
        <a:srgbClr val="9A8B7D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600" dirty="0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 name="2_GSK ">
  <a:themeElements>
    <a:clrScheme name="사용자 지정 4">
      <a:dk1>
        <a:srgbClr val="635A54"/>
      </a:dk1>
      <a:lt1>
        <a:srgbClr val="FFFFFF"/>
      </a:lt1>
      <a:dk2>
        <a:srgbClr val="9A8B7D"/>
      </a:dk2>
      <a:lt2>
        <a:srgbClr val="312D2A"/>
      </a:lt2>
      <a:accent1>
        <a:srgbClr val="312D2A"/>
      </a:accent1>
      <a:accent2>
        <a:srgbClr val="635A54"/>
      </a:accent2>
      <a:accent3>
        <a:srgbClr val="9A8B7D"/>
      </a:accent3>
      <a:accent4>
        <a:srgbClr val="00B6C9"/>
      </a:accent4>
      <a:accent5>
        <a:srgbClr val="BE0077"/>
      </a:accent5>
      <a:accent6>
        <a:srgbClr val="4A8322"/>
      </a:accent6>
      <a:hlink>
        <a:srgbClr val="312D2A"/>
      </a:hlink>
      <a:folHlink>
        <a:srgbClr val="9A8B7D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>
          <a:noFill/>
          <a:headEnd/>
          <a:tailEnd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marL="180975" indent="-180975" eaLnBrk="0" fontAlgn="auto" hangingPunct="0">
          <a:spcBef>
            <a:spcPts val="0"/>
          </a:spcBef>
          <a:spcAft>
            <a:spcPts val="0"/>
          </a:spcAft>
          <a:buClr>
            <a:schemeClr val="bg1"/>
          </a:buClr>
          <a:buFont typeface="Arial" pitchFamily="34" charset="0"/>
          <a:buChar char="–"/>
          <a:defRPr sz="1200" b="1" kern="0" dirty="0" err="1" smtClean="0">
            <a:solidFill>
              <a:srgbClr val="FFFFFF"/>
            </a:solidFill>
            <a:latin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171450" indent="-171450">
          <a:buClr>
            <a:schemeClr val="tx1"/>
          </a:buClr>
          <a:buFont typeface="Arial" pitchFamily="34" charset="0"/>
          <a:buChar char="–"/>
          <a:defRPr sz="1200" dirty="0" err="1" smtClean="0"/>
        </a:defPPr>
      </a:lstStyle>
    </a:txDef>
  </a:objectDefaults>
  <a:extraClrSchemeLst/>
</a:theme>
</file>

<file path=ppt/theme/theme6.xml><?xml version="1.0" encoding="utf-8"?>
<a:theme xmlns:a="http://schemas.openxmlformats.org/drawingml/2006/main" name="10_GSK ">
  <a:themeElements>
    <a:clrScheme name="사용자 지정 4">
      <a:dk1>
        <a:srgbClr val="635A54"/>
      </a:dk1>
      <a:lt1>
        <a:srgbClr val="FFFFFF"/>
      </a:lt1>
      <a:dk2>
        <a:srgbClr val="9A8B7D"/>
      </a:dk2>
      <a:lt2>
        <a:srgbClr val="312D2A"/>
      </a:lt2>
      <a:accent1>
        <a:srgbClr val="312D2A"/>
      </a:accent1>
      <a:accent2>
        <a:srgbClr val="635A54"/>
      </a:accent2>
      <a:accent3>
        <a:srgbClr val="9A8B7D"/>
      </a:accent3>
      <a:accent4>
        <a:srgbClr val="00B6C9"/>
      </a:accent4>
      <a:accent5>
        <a:srgbClr val="BE0077"/>
      </a:accent5>
      <a:accent6>
        <a:srgbClr val="4A8322"/>
      </a:accent6>
      <a:hlink>
        <a:srgbClr val="312D2A"/>
      </a:hlink>
      <a:folHlink>
        <a:srgbClr val="9A8B7D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>
          <a:noFill/>
          <a:headEnd/>
          <a:tailEnd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marL="180975" indent="-180975" eaLnBrk="0" fontAlgn="auto" hangingPunct="0">
          <a:spcBef>
            <a:spcPts val="0"/>
          </a:spcBef>
          <a:spcAft>
            <a:spcPts val="0"/>
          </a:spcAft>
          <a:buClr>
            <a:schemeClr val="bg1"/>
          </a:buClr>
          <a:buFont typeface="Arial" pitchFamily="34" charset="0"/>
          <a:buChar char="–"/>
          <a:defRPr sz="1200" b="1" kern="0" dirty="0" err="1" smtClean="0">
            <a:solidFill>
              <a:srgbClr val="FFFFFF"/>
            </a:solidFill>
            <a:latin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171450" indent="-171450">
          <a:buClr>
            <a:schemeClr val="tx1"/>
          </a:buClr>
          <a:buFont typeface="Arial" pitchFamily="34" charset="0"/>
          <a:buChar char="–"/>
          <a:defRPr sz="1200" dirty="0" err="1" smtClean="0"/>
        </a:defPPr>
      </a:lstStyle>
    </a:txDef>
  </a:objectDefaults>
  <a:extraClrSchemeLst/>
</a:theme>
</file>

<file path=ppt/theme/theme7.xml><?xml version="1.0" encoding="utf-8"?>
<a:theme xmlns:a="http://schemas.openxmlformats.org/drawingml/2006/main" name="25_GSK ">
  <a:themeElements>
    <a:clrScheme name="사용자 지정 4">
      <a:dk1>
        <a:srgbClr val="635A54"/>
      </a:dk1>
      <a:lt1>
        <a:srgbClr val="FFFFFF"/>
      </a:lt1>
      <a:dk2>
        <a:srgbClr val="9A8B7D"/>
      </a:dk2>
      <a:lt2>
        <a:srgbClr val="312D2A"/>
      </a:lt2>
      <a:accent1>
        <a:srgbClr val="312D2A"/>
      </a:accent1>
      <a:accent2>
        <a:srgbClr val="635A54"/>
      </a:accent2>
      <a:accent3>
        <a:srgbClr val="9A8B7D"/>
      </a:accent3>
      <a:accent4>
        <a:srgbClr val="00B6C9"/>
      </a:accent4>
      <a:accent5>
        <a:srgbClr val="BE0077"/>
      </a:accent5>
      <a:accent6>
        <a:srgbClr val="4A8322"/>
      </a:accent6>
      <a:hlink>
        <a:srgbClr val="312D2A"/>
      </a:hlink>
      <a:folHlink>
        <a:srgbClr val="9A8B7D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>
          <a:noFill/>
          <a:headEnd/>
          <a:tailEnd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marL="180975" indent="-180975" eaLnBrk="0" fontAlgn="auto" hangingPunct="0">
          <a:spcBef>
            <a:spcPts val="0"/>
          </a:spcBef>
          <a:spcAft>
            <a:spcPts val="0"/>
          </a:spcAft>
          <a:buClr>
            <a:schemeClr val="bg1"/>
          </a:buClr>
          <a:buFont typeface="Arial" pitchFamily="34" charset="0"/>
          <a:buChar char="–"/>
          <a:defRPr sz="1200" b="1" kern="0" dirty="0" err="1" smtClean="0">
            <a:solidFill>
              <a:srgbClr val="FFFFFF"/>
            </a:solidFill>
            <a:latin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171450" indent="-171450">
          <a:buClr>
            <a:schemeClr val="tx1"/>
          </a:buClr>
          <a:buFont typeface="Arial" pitchFamily="34" charset="0"/>
          <a:buChar char="–"/>
          <a:defRPr sz="1200" dirty="0" err="1" smtClean="0"/>
        </a:defPPr>
      </a:lstStyle>
    </a:txDef>
  </a:objectDefaults>
  <a:extraClrSchemeLst/>
</a:theme>
</file>

<file path=ppt/theme/theme8.xml><?xml version="1.0" encoding="utf-8"?>
<a:theme xmlns:a="http://schemas.openxmlformats.org/drawingml/2006/main" name="13_Blank">
  <a:themeElements>
    <a:clrScheme name="사용자 지정 4">
      <a:dk1>
        <a:srgbClr val="635A54"/>
      </a:dk1>
      <a:lt1>
        <a:srgbClr val="FFFFFF"/>
      </a:lt1>
      <a:dk2>
        <a:srgbClr val="9A8B7D"/>
      </a:dk2>
      <a:lt2>
        <a:srgbClr val="312D2A"/>
      </a:lt2>
      <a:accent1>
        <a:srgbClr val="312D2A"/>
      </a:accent1>
      <a:accent2>
        <a:srgbClr val="635A54"/>
      </a:accent2>
      <a:accent3>
        <a:srgbClr val="9A8B7D"/>
      </a:accent3>
      <a:accent4>
        <a:srgbClr val="00B6C9"/>
      </a:accent4>
      <a:accent5>
        <a:srgbClr val="BE0077"/>
      </a:accent5>
      <a:accent6>
        <a:srgbClr val="4A8322"/>
      </a:accent6>
      <a:hlink>
        <a:srgbClr val="312D2A"/>
      </a:hlink>
      <a:folHlink>
        <a:srgbClr val="9A8B7D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/>
          <a:tailEnd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marL="180975" indent="-180975" algn="ctr" eaLnBrk="0" fontAlgn="auto" hangingPunct="0">
          <a:spcBef>
            <a:spcPts val="0"/>
          </a:spcBef>
          <a:spcAft>
            <a:spcPts val="0"/>
          </a:spcAft>
          <a:buClr>
            <a:schemeClr val="bg1"/>
          </a:buClr>
          <a:buFont typeface="Arial" pitchFamily="34" charset="0"/>
          <a:buChar char="–"/>
          <a:defRPr sz="1200" b="1" kern="0" dirty="0" err="1" smtClean="0">
            <a:solidFill>
              <a:srgbClr val="FFFFFF"/>
            </a:solidFill>
            <a:latin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buClr>
            <a:schemeClr val="tx1"/>
          </a:buClr>
          <a:defRPr sz="1600" dirty="0" smtClean="0"/>
        </a:defPPr>
      </a:lstStyle>
    </a:txDef>
  </a:objectDefaults>
  <a:extraClrSchemeLst/>
</a:theme>
</file>

<file path=ppt/theme/theme9.xml><?xml version="1.0" encoding="utf-8"?>
<a:theme xmlns:a="http://schemas.openxmlformats.org/drawingml/2006/main" name="7_GSK ">
  <a:themeElements>
    <a:clrScheme name="사용자 지정 4">
      <a:dk1>
        <a:srgbClr val="635A54"/>
      </a:dk1>
      <a:lt1>
        <a:srgbClr val="FFFFFF"/>
      </a:lt1>
      <a:dk2>
        <a:srgbClr val="9A8B7D"/>
      </a:dk2>
      <a:lt2>
        <a:srgbClr val="312D2A"/>
      </a:lt2>
      <a:accent1>
        <a:srgbClr val="312D2A"/>
      </a:accent1>
      <a:accent2>
        <a:srgbClr val="635A54"/>
      </a:accent2>
      <a:accent3>
        <a:srgbClr val="9A8B7D"/>
      </a:accent3>
      <a:accent4>
        <a:srgbClr val="00B6C9"/>
      </a:accent4>
      <a:accent5>
        <a:srgbClr val="BE0077"/>
      </a:accent5>
      <a:accent6>
        <a:srgbClr val="4A8322"/>
      </a:accent6>
      <a:hlink>
        <a:srgbClr val="312D2A"/>
      </a:hlink>
      <a:folHlink>
        <a:srgbClr val="9A8B7D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/>
          <a:tailEnd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marL="180975" indent="-180975" algn="ctr" eaLnBrk="0" fontAlgn="auto" hangingPunct="0">
          <a:spcBef>
            <a:spcPts val="0"/>
          </a:spcBef>
          <a:spcAft>
            <a:spcPts val="0"/>
          </a:spcAft>
          <a:buClr>
            <a:schemeClr val="bg1"/>
          </a:buClr>
          <a:buFont typeface="Arial" pitchFamily="34" charset="0"/>
          <a:buChar char="–"/>
          <a:defRPr sz="1200" b="1" kern="0" dirty="0" err="1" smtClean="0">
            <a:solidFill>
              <a:srgbClr val="FFFFFF"/>
            </a:solidFill>
            <a:latin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buClr>
            <a:schemeClr val="tx1"/>
          </a:buClr>
          <a:defRPr sz="1600" dirty="0" smtClean="0"/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7C4E9C0B937D428CAF11DD4DDE841D" ma:contentTypeVersion="13" ma:contentTypeDescription="Create a new document." ma:contentTypeScope="" ma:versionID="126e8caae7d09081f59f1d0dbbc0bc5d">
  <xsd:schema xmlns:xsd="http://www.w3.org/2001/XMLSchema" xmlns:xs="http://www.w3.org/2001/XMLSchema" xmlns:p="http://schemas.microsoft.com/office/2006/metadata/properties" xmlns:ns3="9941a7a5-1964-44ef-b5d6-794b921b55ba" xmlns:ns4="0f5dd874-cf7b-48a1-bddf-7a4cf38273af" targetNamespace="http://schemas.microsoft.com/office/2006/metadata/properties" ma:root="true" ma:fieldsID="71d5dae72c356f70c8f2b7cd8a2f7a89" ns3:_="" ns4:_="">
    <xsd:import namespace="9941a7a5-1964-44ef-b5d6-794b921b55ba"/>
    <xsd:import namespace="0f5dd874-cf7b-48a1-bddf-7a4cf38273a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EventHashCode" minOccurs="0"/>
                <xsd:element ref="ns4:MediaServiceGenerationTime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41a7a5-1964-44ef-b5d6-794b921b55b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5dd874-cf7b-48a1-bddf-7a4cf38273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9DCE025-C593-4E33-953F-0F829FAB4B7C}">
  <ds:schemaRefs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0f5dd874-cf7b-48a1-bddf-7a4cf38273af"/>
    <ds:schemaRef ds:uri="9941a7a5-1964-44ef-b5d6-794b921b55b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A1CCCF5-2381-4F10-91E3-E1C5135E13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41a7a5-1964-44ef-b5d6-794b921b55ba"/>
    <ds:schemaRef ds:uri="0f5dd874-cf7b-48a1-bddf-7a4cf38273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D38439-C97A-4D65-B17D-7E7EEB856C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1964</Words>
  <Application>Microsoft Office PowerPoint</Application>
  <PresentationFormat>화면 슬라이드 쇼(4:3)</PresentationFormat>
  <Paragraphs>113</Paragraphs>
  <Slides>28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11</vt:i4>
      </vt:variant>
      <vt:variant>
        <vt:lpstr>슬라이드 제목</vt:lpstr>
      </vt:variant>
      <vt:variant>
        <vt:i4>28</vt:i4>
      </vt:variant>
    </vt:vector>
  </HeadingPairs>
  <TitlesOfParts>
    <vt:vector size="42" baseType="lpstr">
      <vt:lpstr>맑은 고딕</vt:lpstr>
      <vt:lpstr>Arial</vt:lpstr>
      <vt:lpstr>Calibri</vt:lpstr>
      <vt:lpstr>GSK </vt:lpstr>
      <vt:lpstr>GSK 2013</vt:lpstr>
      <vt:lpstr>1_GSK </vt:lpstr>
      <vt:lpstr>2_GSK 2013</vt:lpstr>
      <vt:lpstr>2_GSK </vt:lpstr>
      <vt:lpstr>10_GSK </vt:lpstr>
      <vt:lpstr>25_GSK </vt:lpstr>
      <vt:lpstr>13_Blank</vt:lpstr>
      <vt:lpstr>7_GSK </vt:lpstr>
      <vt:lpstr>26_GSK </vt:lpstr>
      <vt:lpstr>Office 테마</vt:lpstr>
      <vt:lpstr>PowerPoint 프레젠테이션</vt:lpstr>
      <vt:lpstr>11월 8일부터 5ARI 세부인정 기준이 신설 되었습니다</vt:lpstr>
      <vt:lpstr>PowerPoint 프레젠테이션</vt:lpstr>
      <vt:lpstr>PowerPoint 프레젠테이션</vt:lpstr>
      <vt:lpstr>PowerPoint 프레젠테이션</vt:lpstr>
      <vt:lpstr>PowerPoint 프레젠테이션</vt:lpstr>
      <vt:lpstr>질문 1. 5알파 환원효소억제제(이하 5ARI) 급여기준 신설배경은 무엇인가요?</vt:lpstr>
      <vt:lpstr>질문 2. 5ARI 급여기준 중 가. 항의 의미는 무엇인가요?</vt:lpstr>
      <vt:lpstr>질문 3. 5ARI 급여기준의 나. 항 신설의 배경 및 의미는 무엇인가요?</vt:lpstr>
      <vt:lpstr>질문 4. 5ARI 급여기준 신설 전부터 5ARI를 투여 받던 환자는 어떻게 적용되나요?</vt:lpstr>
      <vt:lpstr>PowerPoint 프레젠테이션</vt:lpstr>
      <vt:lpstr>실제 현장에서의 주요 질문1</vt:lpstr>
      <vt:lpstr>실제 현장에서의 주요 질문2</vt:lpstr>
      <vt:lpstr>PowerPoint 프레젠테이션</vt:lpstr>
      <vt:lpstr>EAU Guidelines Changes</vt:lpstr>
      <vt:lpstr>2019 EAU Guidelines on BPH</vt:lpstr>
      <vt:lpstr>2011 KAU Guidelines on BPH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Manyak</dc:creator>
  <cp:lastModifiedBy>조정호</cp:lastModifiedBy>
  <cp:revision>26</cp:revision>
  <dcterms:created xsi:type="dcterms:W3CDTF">2017-04-27T12:37:56Z</dcterms:created>
  <dcterms:modified xsi:type="dcterms:W3CDTF">2019-11-08T00:34:39Z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0x010100167C4E9C0B937D428CAF11DD4DDE841D</vt:lpwstr>
  </property>
</Properties>
</file>